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9" r:id="rId4"/>
    <p:sldId id="260" r:id="rId5"/>
    <p:sldId id="261" r:id="rId6"/>
    <p:sldId id="268" r:id="rId7"/>
    <p:sldId id="262" r:id="rId8"/>
    <p:sldId id="263" r:id="rId9"/>
    <p:sldId id="264" r:id="rId10"/>
    <p:sldId id="265" r:id="rId11"/>
    <p:sldId id="266" r:id="rId12"/>
    <p:sldId id="267"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8138" autoAdjust="0"/>
  </p:normalViewPr>
  <p:slideViewPr>
    <p:cSldViewPr snapToGrid="0">
      <p:cViewPr varScale="1">
        <p:scale>
          <a:sx n="56" d="100"/>
          <a:sy n="56" d="100"/>
        </p:scale>
        <p:origin x="1296" y="72"/>
      </p:cViewPr>
      <p:guideLst/>
    </p:cSldViewPr>
  </p:slideViewPr>
  <p:notesTextViewPr>
    <p:cViewPr>
      <p:scale>
        <a:sx n="1" d="1"/>
        <a:sy n="1" d="1"/>
      </p:scale>
      <p:origin x="0" y="0"/>
    </p:cViewPr>
  </p:notesTextViewPr>
  <p:notesViewPr>
    <p:cSldViewPr snapToGrid="0">
      <p:cViewPr varScale="1">
        <p:scale>
          <a:sx n="55" d="100"/>
          <a:sy n="55" d="100"/>
        </p:scale>
        <p:origin x="288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William" userId="6b5f7b97-e00b-4b5e-9400-c1587ea3514d" providerId="ADAL" clId="{E530D88D-8777-420A-8911-1D6BAA894CEC}"/>
    <pc:docChg chg="custSel addSld modSld">
      <pc:chgData name="Martin, William" userId="6b5f7b97-e00b-4b5e-9400-c1587ea3514d" providerId="ADAL" clId="{E530D88D-8777-420A-8911-1D6BAA894CEC}" dt="2022-01-18T19:34:03.695" v="161" actId="20577"/>
      <pc:docMkLst>
        <pc:docMk/>
      </pc:docMkLst>
      <pc:sldChg chg="modSp mod">
        <pc:chgData name="Martin, William" userId="6b5f7b97-e00b-4b5e-9400-c1587ea3514d" providerId="ADAL" clId="{E530D88D-8777-420A-8911-1D6BAA894CEC}" dt="2022-01-18T19:20:05.639" v="90" actId="27636"/>
        <pc:sldMkLst>
          <pc:docMk/>
          <pc:sldMk cId="2560948772" sldId="265"/>
        </pc:sldMkLst>
        <pc:spChg chg="mod">
          <ac:chgData name="Martin, William" userId="6b5f7b97-e00b-4b5e-9400-c1587ea3514d" providerId="ADAL" clId="{E530D88D-8777-420A-8911-1D6BAA894CEC}" dt="2022-01-18T19:19:06.462" v="65" actId="20577"/>
          <ac:spMkLst>
            <pc:docMk/>
            <pc:sldMk cId="2560948772" sldId="265"/>
            <ac:spMk id="2" creationId="{EB77BC14-ED29-400F-8B98-F93A36597108}"/>
          </ac:spMkLst>
        </pc:spChg>
        <pc:spChg chg="mod">
          <ac:chgData name="Martin, William" userId="6b5f7b97-e00b-4b5e-9400-c1587ea3514d" providerId="ADAL" clId="{E530D88D-8777-420A-8911-1D6BAA894CEC}" dt="2022-01-18T19:20:05.639" v="90" actId="27636"/>
          <ac:spMkLst>
            <pc:docMk/>
            <pc:sldMk cId="2560948772" sldId="265"/>
            <ac:spMk id="3" creationId="{0EA3B566-C1D4-4FC1-A6C1-D50431299C68}"/>
          </ac:spMkLst>
        </pc:spChg>
      </pc:sldChg>
      <pc:sldChg chg="modSp new mod">
        <pc:chgData name="Martin, William" userId="6b5f7b97-e00b-4b5e-9400-c1587ea3514d" providerId="ADAL" clId="{E530D88D-8777-420A-8911-1D6BAA894CEC}" dt="2022-01-18T19:34:03.695" v="161" actId="20577"/>
        <pc:sldMkLst>
          <pc:docMk/>
          <pc:sldMk cId="2221102024" sldId="266"/>
        </pc:sldMkLst>
        <pc:spChg chg="mod">
          <ac:chgData name="Martin, William" userId="6b5f7b97-e00b-4b5e-9400-c1587ea3514d" providerId="ADAL" clId="{E530D88D-8777-420A-8911-1D6BAA894CEC}" dt="2022-01-18T19:22:11.538" v="127" actId="14100"/>
          <ac:spMkLst>
            <pc:docMk/>
            <pc:sldMk cId="2221102024" sldId="266"/>
            <ac:spMk id="2" creationId="{79AC3CCE-BC1E-46DE-9354-871A272C2B26}"/>
          </ac:spMkLst>
        </pc:spChg>
        <pc:spChg chg="mod">
          <ac:chgData name="Martin, William" userId="6b5f7b97-e00b-4b5e-9400-c1587ea3514d" providerId="ADAL" clId="{E530D88D-8777-420A-8911-1D6BAA894CEC}" dt="2022-01-18T19:34:03.695" v="161" actId="20577"/>
          <ac:spMkLst>
            <pc:docMk/>
            <pc:sldMk cId="2221102024" sldId="266"/>
            <ac:spMk id="3" creationId="{92C0042F-23BB-4A3E-9C3D-749365E1807E}"/>
          </ac:spMkLst>
        </pc:spChg>
      </pc:sldChg>
    </pc:docChg>
  </pc:docChgLst>
  <pc:docChgLst>
    <pc:chgData name="William Martin" userId="6b5f7b97-e00b-4b5e-9400-c1587ea3514d" providerId="ADAL" clId="{05349B67-52FE-40B0-A855-68BFBC9664DD}"/>
    <pc:docChg chg="custSel modSld">
      <pc:chgData name="William Martin" userId="6b5f7b97-e00b-4b5e-9400-c1587ea3514d" providerId="ADAL" clId="{05349B67-52FE-40B0-A855-68BFBC9664DD}" dt="2022-12-07T18:23:03.671" v="187"/>
      <pc:docMkLst>
        <pc:docMk/>
      </pc:docMkLst>
      <pc:sldChg chg="modNotesTx">
        <pc:chgData name="William Martin" userId="6b5f7b97-e00b-4b5e-9400-c1587ea3514d" providerId="ADAL" clId="{05349B67-52FE-40B0-A855-68BFBC9664DD}" dt="2022-12-07T18:23:03.671" v="187"/>
        <pc:sldMkLst>
          <pc:docMk/>
          <pc:sldMk cId="2158787922" sldId="257"/>
        </pc:sldMkLst>
      </pc:sldChg>
    </pc:docChg>
  </pc:docChgLst>
  <pc:docChgLst>
    <pc:chgData name="Martin, William" userId="6b5f7b97-e00b-4b5e-9400-c1587ea3514d" providerId="ADAL" clId="{75697C65-448D-40A0-B8FD-F741F4D665B8}"/>
    <pc:docChg chg="custSel addSld modSld">
      <pc:chgData name="Martin, William" userId="6b5f7b97-e00b-4b5e-9400-c1587ea3514d" providerId="ADAL" clId="{75697C65-448D-40A0-B8FD-F741F4D665B8}" dt="2022-05-13T14:41:17.537" v="1798" actId="1076"/>
      <pc:docMkLst>
        <pc:docMk/>
      </pc:docMkLst>
      <pc:sldChg chg="modSp mod modNotesTx">
        <pc:chgData name="Martin, William" userId="6b5f7b97-e00b-4b5e-9400-c1587ea3514d" providerId="ADAL" clId="{75697C65-448D-40A0-B8FD-F741F4D665B8}" dt="2022-05-11T13:24:10.793" v="255" actId="313"/>
        <pc:sldMkLst>
          <pc:docMk/>
          <pc:sldMk cId="1757483014" sldId="256"/>
        </pc:sldMkLst>
        <pc:spChg chg="mod">
          <ac:chgData name="Martin, William" userId="6b5f7b97-e00b-4b5e-9400-c1587ea3514d" providerId="ADAL" clId="{75697C65-448D-40A0-B8FD-F741F4D665B8}" dt="2022-05-11T13:24:10.793" v="255" actId="313"/>
          <ac:spMkLst>
            <pc:docMk/>
            <pc:sldMk cId="1757483014" sldId="256"/>
            <ac:spMk id="3" creationId="{10A785B8-A017-4AD9-AA3E-120C8F74040E}"/>
          </ac:spMkLst>
        </pc:spChg>
      </pc:sldChg>
      <pc:sldChg chg="modNotesTx">
        <pc:chgData name="Martin, William" userId="6b5f7b97-e00b-4b5e-9400-c1587ea3514d" providerId="ADAL" clId="{75697C65-448D-40A0-B8FD-F741F4D665B8}" dt="2022-05-11T13:28:22.713" v="335" actId="20577"/>
        <pc:sldMkLst>
          <pc:docMk/>
          <pc:sldMk cId="619959618" sldId="260"/>
        </pc:sldMkLst>
      </pc:sldChg>
      <pc:sldChg chg="modNotesTx">
        <pc:chgData name="Martin, William" userId="6b5f7b97-e00b-4b5e-9400-c1587ea3514d" providerId="ADAL" clId="{75697C65-448D-40A0-B8FD-F741F4D665B8}" dt="2022-05-11T14:01:39.101" v="1087" actId="20577"/>
        <pc:sldMkLst>
          <pc:docMk/>
          <pc:sldMk cId="3097486210" sldId="261"/>
        </pc:sldMkLst>
      </pc:sldChg>
      <pc:sldChg chg="modSp mod">
        <pc:chgData name="Martin, William" userId="6b5f7b97-e00b-4b5e-9400-c1587ea3514d" providerId="ADAL" clId="{75697C65-448D-40A0-B8FD-F741F4D665B8}" dt="2022-05-11T13:31:41.788" v="336" actId="207"/>
        <pc:sldMkLst>
          <pc:docMk/>
          <pc:sldMk cId="3484442376" sldId="263"/>
        </pc:sldMkLst>
        <pc:spChg chg="mod">
          <ac:chgData name="Martin, William" userId="6b5f7b97-e00b-4b5e-9400-c1587ea3514d" providerId="ADAL" clId="{75697C65-448D-40A0-B8FD-F741F4D665B8}" dt="2022-05-11T13:31:41.788" v="336" actId="207"/>
          <ac:spMkLst>
            <pc:docMk/>
            <pc:sldMk cId="3484442376" sldId="263"/>
            <ac:spMk id="3" creationId="{49EB7536-9987-4B1A-8283-3DB46FEDD67B}"/>
          </ac:spMkLst>
        </pc:spChg>
      </pc:sldChg>
      <pc:sldChg chg="modSp mod modNotesTx">
        <pc:chgData name="Martin, William" userId="6b5f7b97-e00b-4b5e-9400-c1587ea3514d" providerId="ADAL" clId="{75697C65-448D-40A0-B8FD-F741F4D665B8}" dt="2022-05-12T20:44:31.704" v="1472" actId="20577"/>
        <pc:sldMkLst>
          <pc:docMk/>
          <pc:sldMk cId="2982599706" sldId="264"/>
        </pc:sldMkLst>
        <pc:spChg chg="mod">
          <ac:chgData name="Martin, William" userId="6b5f7b97-e00b-4b5e-9400-c1587ea3514d" providerId="ADAL" clId="{75697C65-448D-40A0-B8FD-F741F4D665B8}" dt="2022-05-11T13:53:10.504" v="918" actId="27107"/>
          <ac:spMkLst>
            <pc:docMk/>
            <pc:sldMk cId="2982599706" sldId="264"/>
            <ac:spMk id="3" creationId="{5890E7FA-9363-4020-97E1-F0E2A152AB63}"/>
          </ac:spMkLst>
        </pc:spChg>
      </pc:sldChg>
      <pc:sldChg chg="modSp mod">
        <pc:chgData name="Martin, William" userId="6b5f7b97-e00b-4b5e-9400-c1587ea3514d" providerId="ADAL" clId="{75697C65-448D-40A0-B8FD-F741F4D665B8}" dt="2022-05-11T13:40:02.781" v="344" actId="27636"/>
        <pc:sldMkLst>
          <pc:docMk/>
          <pc:sldMk cId="2221102024" sldId="266"/>
        </pc:sldMkLst>
        <pc:spChg chg="mod">
          <ac:chgData name="Martin, William" userId="6b5f7b97-e00b-4b5e-9400-c1587ea3514d" providerId="ADAL" clId="{75697C65-448D-40A0-B8FD-F741F4D665B8}" dt="2022-05-11T13:40:02.781" v="344" actId="27636"/>
          <ac:spMkLst>
            <pc:docMk/>
            <pc:sldMk cId="2221102024" sldId="266"/>
            <ac:spMk id="3" creationId="{92C0042F-23BB-4A3E-9C3D-749365E1807E}"/>
          </ac:spMkLst>
        </pc:spChg>
      </pc:sldChg>
      <pc:sldChg chg="modSp mod">
        <pc:chgData name="Martin, William" userId="6b5f7b97-e00b-4b5e-9400-c1587ea3514d" providerId="ADAL" clId="{75697C65-448D-40A0-B8FD-F741F4D665B8}" dt="2022-05-13T14:31:37.318" v="1652" actId="20577"/>
        <pc:sldMkLst>
          <pc:docMk/>
          <pc:sldMk cId="2365062366" sldId="267"/>
        </pc:sldMkLst>
        <pc:spChg chg="mod">
          <ac:chgData name="Martin, William" userId="6b5f7b97-e00b-4b5e-9400-c1587ea3514d" providerId="ADAL" clId="{75697C65-448D-40A0-B8FD-F741F4D665B8}" dt="2022-05-11T13:41:13.437" v="376" actId="20577"/>
          <ac:spMkLst>
            <pc:docMk/>
            <pc:sldMk cId="2365062366" sldId="267"/>
            <ac:spMk id="2" creationId="{4D50C271-2F6E-47E5-8698-B7C41CDDC292}"/>
          </ac:spMkLst>
        </pc:spChg>
        <pc:spChg chg="mod">
          <ac:chgData name="Martin, William" userId="6b5f7b97-e00b-4b5e-9400-c1587ea3514d" providerId="ADAL" clId="{75697C65-448D-40A0-B8FD-F741F4D665B8}" dt="2022-05-13T14:31:37.318" v="1652" actId="20577"/>
          <ac:spMkLst>
            <pc:docMk/>
            <pc:sldMk cId="2365062366" sldId="267"/>
            <ac:spMk id="3" creationId="{1E5C1DBD-B4BD-4AA2-8865-EECE03C36980}"/>
          </ac:spMkLst>
        </pc:spChg>
      </pc:sldChg>
      <pc:sldChg chg="addSp delSp modSp new mod modClrScheme chgLayout">
        <pc:chgData name="Martin, William" userId="6b5f7b97-e00b-4b5e-9400-c1587ea3514d" providerId="ADAL" clId="{75697C65-448D-40A0-B8FD-F741F4D665B8}" dt="2022-05-13T14:41:17.537" v="1798" actId="1076"/>
        <pc:sldMkLst>
          <pc:docMk/>
          <pc:sldMk cId="2886609839" sldId="269"/>
        </pc:sldMkLst>
        <pc:spChg chg="del mod ord">
          <ac:chgData name="Martin, William" userId="6b5f7b97-e00b-4b5e-9400-c1587ea3514d" providerId="ADAL" clId="{75697C65-448D-40A0-B8FD-F741F4D665B8}" dt="2022-05-13T14:36:39.599" v="1670" actId="700"/>
          <ac:spMkLst>
            <pc:docMk/>
            <pc:sldMk cId="2886609839" sldId="269"/>
            <ac:spMk id="2" creationId="{3F4B8843-22F8-4098-950C-B3EE553552C5}"/>
          </ac:spMkLst>
        </pc:spChg>
        <pc:spChg chg="add mod ord">
          <ac:chgData name="Martin, William" userId="6b5f7b97-e00b-4b5e-9400-c1587ea3514d" providerId="ADAL" clId="{75697C65-448D-40A0-B8FD-F741F4D665B8}" dt="2022-05-13T14:41:17.537" v="1798" actId="1076"/>
          <ac:spMkLst>
            <pc:docMk/>
            <pc:sldMk cId="2886609839" sldId="269"/>
            <ac:spMk id="3" creationId="{CAFB4620-7A49-4607-8766-4997D3305319}"/>
          </ac:spMkLst>
        </pc:spChg>
        <pc:spChg chg="add mod ord">
          <ac:chgData name="Martin, William" userId="6b5f7b97-e00b-4b5e-9400-c1587ea3514d" providerId="ADAL" clId="{75697C65-448D-40A0-B8FD-F741F4D665B8}" dt="2022-05-13T14:40:25.118" v="1779" actId="20577"/>
          <ac:spMkLst>
            <pc:docMk/>
            <pc:sldMk cId="2886609839" sldId="269"/>
            <ac:spMk id="4" creationId="{7B65EF82-4D5F-453C-B67D-903060CA33B0}"/>
          </ac:spMkLst>
        </pc:spChg>
      </pc:sldChg>
    </pc:docChg>
  </pc:docChgLst>
  <pc:docChgLst>
    <pc:chgData name="Martin, William" userId="6b5f7b97-e00b-4b5e-9400-c1587ea3514d" providerId="ADAL" clId="{0D995B92-8BDF-456A-85E4-ED400E982B2F}"/>
    <pc:docChg chg="custSel modSld">
      <pc:chgData name="Martin, William" userId="6b5f7b97-e00b-4b5e-9400-c1587ea3514d" providerId="ADAL" clId="{0D995B92-8BDF-456A-85E4-ED400E982B2F}" dt="2022-01-18T16:31:55.920" v="114" actId="20577"/>
      <pc:docMkLst>
        <pc:docMk/>
      </pc:docMkLst>
      <pc:sldChg chg="modSp mod">
        <pc:chgData name="Martin, William" userId="6b5f7b97-e00b-4b5e-9400-c1587ea3514d" providerId="ADAL" clId="{0D995B92-8BDF-456A-85E4-ED400E982B2F}" dt="2022-01-18T16:16:30.058" v="14" actId="14"/>
        <pc:sldMkLst>
          <pc:docMk/>
          <pc:sldMk cId="2351696030" sldId="259"/>
        </pc:sldMkLst>
        <pc:spChg chg="mod">
          <ac:chgData name="Martin, William" userId="6b5f7b97-e00b-4b5e-9400-c1587ea3514d" providerId="ADAL" clId="{0D995B92-8BDF-456A-85E4-ED400E982B2F}" dt="2022-01-18T16:16:30.058" v="14" actId="14"/>
          <ac:spMkLst>
            <pc:docMk/>
            <pc:sldMk cId="2351696030" sldId="259"/>
            <ac:spMk id="3" creationId="{76D596B0-2E9D-4887-BA3A-E6A13D904B38}"/>
          </ac:spMkLst>
        </pc:spChg>
      </pc:sldChg>
      <pc:sldChg chg="modSp mod">
        <pc:chgData name="Martin, William" userId="6b5f7b97-e00b-4b5e-9400-c1587ea3514d" providerId="ADAL" clId="{0D995B92-8BDF-456A-85E4-ED400E982B2F}" dt="2022-01-18T16:21:29.692" v="48" actId="20577"/>
        <pc:sldMkLst>
          <pc:docMk/>
          <pc:sldMk cId="3484442376" sldId="263"/>
        </pc:sldMkLst>
        <pc:spChg chg="mod">
          <ac:chgData name="Martin, William" userId="6b5f7b97-e00b-4b5e-9400-c1587ea3514d" providerId="ADAL" clId="{0D995B92-8BDF-456A-85E4-ED400E982B2F}" dt="2022-01-18T16:21:29.692" v="48" actId="20577"/>
          <ac:spMkLst>
            <pc:docMk/>
            <pc:sldMk cId="3484442376" sldId="263"/>
            <ac:spMk id="3" creationId="{49EB7536-9987-4B1A-8283-3DB46FEDD67B}"/>
          </ac:spMkLst>
        </pc:spChg>
      </pc:sldChg>
      <pc:sldChg chg="modSp mod">
        <pc:chgData name="Martin, William" userId="6b5f7b97-e00b-4b5e-9400-c1587ea3514d" providerId="ADAL" clId="{0D995B92-8BDF-456A-85E4-ED400E982B2F}" dt="2022-01-18T16:31:55.920" v="114" actId="20577"/>
        <pc:sldMkLst>
          <pc:docMk/>
          <pc:sldMk cId="2982599706" sldId="264"/>
        </pc:sldMkLst>
        <pc:spChg chg="mod">
          <ac:chgData name="Martin, William" userId="6b5f7b97-e00b-4b5e-9400-c1587ea3514d" providerId="ADAL" clId="{0D995B92-8BDF-456A-85E4-ED400E982B2F}" dt="2022-01-18T16:31:55.920" v="114" actId="20577"/>
          <ac:spMkLst>
            <pc:docMk/>
            <pc:sldMk cId="2982599706" sldId="264"/>
            <ac:spMk id="3" creationId="{5890E7FA-9363-4020-97E1-F0E2A152AB63}"/>
          </ac:spMkLst>
        </pc:spChg>
      </pc:sldChg>
    </pc:docChg>
  </pc:docChgLst>
  <pc:docChgLst>
    <pc:chgData name="Martin, William" userId="6b5f7b97-e00b-4b5e-9400-c1587ea3514d" providerId="ADAL" clId="{9B9C6C50-9F54-4B21-8BE1-E425E859C986}"/>
    <pc:docChg chg="addSld modSld sldOrd">
      <pc:chgData name="Martin, William" userId="6b5f7b97-e00b-4b5e-9400-c1587ea3514d" providerId="ADAL" clId="{9B9C6C50-9F54-4B21-8BE1-E425E859C986}" dt="2022-01-20T13:52:48.422" v="2"/>
      <pc:docMkLst>
        <pc:docMk/>
      </pc:docMkLst>
      <pc:sldChg chg="new ord">
        <pc:chgData name="Martin, William" userId="6b5f7b97-e00b-4b5e-9400-c1587ea3514d" providerId="ADAL" clId="{9B9C6C50-9F54-4B21-8BE1-E425E859C986}" dt="2022-01-20T13:52:48.422" v="2"/>
        <pc:sldMkLst>
          <pc:docMk/>
          <pc:sldMk cId="2365062366" sldId="267"/>
        </pc:sldMkLst>
      </pc:sldChg>
    </pc:docChg>
  </pc:docChgLst>
  <pc:docChgLst>
    <pc:chgData name="Martin, William" userId="6b5f7b97-e00b-4b5e-9400-c1587ea3514d" providerId="ADAL" clId="{3A9A10EF-992D-4C0E-944A-AE67087FCEB0}"/>
    <pc:docChg chg="custSel modSld">
      <pc:chgData name="Martin, William" userId="6b5f7b97-e00b-4b5e-9400-c1587ea3514d" providerId="ADAL" clId="{3A9A10EF-992D-4C0E-944A-AE67087FCEB0}" dt="2022-12-05T16:38:04.480" v="625" actId="20577"/>
      <pc:docMkLst>
        <pc:docMk/>
      </pc:docMkLst>
      <pc:sldChg chg="modSp mod">
        <pc:chgData name="Martin, William" userId="6b5f7b97-e00b-4b5e-9400-c1587ea3514d" providerId="ADAL" clId="{3A9A10EF-992D-4C0E-944A-AE67087FCEB0}" dt="2022-11-29T14:59:55.828" v="153" actId="20577"/>
        <pc:sldMkLst>
          <pc:docMk/>
          <pc:sldMk cId="2158787922" sldId="257"/>
        </pc:sldMkLst>
        <pc:spChg chg="mod">
          <ac:chgData name="Martin, William" userId="6b5f7b97-e00b-4b5e-9400-c1587ea3514d" providerId="ADAL" clId="{3A9A10EF-992D-4C0E-944A-AE67087FCEB0}" dt="2022-11-29T14:59:55.828" v="153" actId="20577"/>
          <ac:spMkLst>
            <pc:docMk/>
            <pc:sldMk cId="2158787922" sldId="257"/>
            <ac:spMk id="3" creationId="{EB0F3B96-08DD-46F3-AA81-B956BDD4B0A7}"/>
          </ac:spMkLst>
        </pc:spChg>
      </pc:sldChg>
      <pc:sldChg chg="modSp mod modNotesTx">
        <pc:chgData name="Martin, William" userId="6b5f7b97-e00b-4b5e-9400-c1587ea3514d" providerId="ADAL" clId="{3A9A10EF-992D-4C0E-944A-AE67087FCEB0}" dt="2022-12-05T16:38:04.480" v="625" actId="20577"/>
        <pc:sldMkLst>
          <pc:docMk/>
          <pc:sldMk cId="2351696030" sldId="259"/>
        </pc:sldMkLst>
        <pc:spChg chg="mod">
          <ac:chgData name="Martin, William" userId="6b5f7b97-e00b-4b5e-9400-c1587ea3514d" providerId="ADAL" clId="{3A9A10EF-992D-4C0E-944A-AE67087FCEB0}" dt="2022-12-05T16:38:04.480" v="625" actId="20577"/>
          <ac:spMkLst>
            <pc:docMk/>
            <pc:sldMk cId="2351696030" sldId="259"/>
            <ac:spMk id="3" creationId="{76D596B0-2E9D-4887-BA3A-E6A13D904B38}"/>
          </ac:spMkLst>
        </pc:spChg>
      </pc:sldChg>
      <pc:sldChg chg="modNotesTx">
        <pc:chgData name="Martin, William" userId="6b5f7b97-e00b-4b5e-9400-c1587ea3514d" providerId="ADAL" clId="{3A9A10EF-992D-4C0E-944A-AE67087FCEB0}" dt="2022-12-05T15:54:06.775" v="601" actId="313"/>
        <pc:sldMkLst>
          <pc:docMk/>
          <pc:sldMk cId="2982599706" sldId="264"/>
        </pc:sldMkLst>
      </pc:sldChg>
      <pc:sldChg chg="modNotesTx">
        <pc:chgData name="Martin, William" userId="6b5f7b97-e00b-4b5e-9400-c1587ea3514d" providerId="ADAL" clId="{3A9A10EF-992D-4C0E-944A-AE67087FCEB0}" dt="2022-11-29T15:31:01.797" v="178" actId="20577"/>
        <pc:sldMkLst>
          <pc:docMk/>
          <pc:sldMk cId="3742586799" sldId="268"/>
        </pc:sldMkLst>
      </pc:sldChg>
    </pc:docChg>
  </pc:docChgLst>
  <pc:docChgLst>
    <pc:chgData name="Martin, William" userId="6b5f7b97-e00b-4b5e-9400-c1587ea3514d" providerId="ADAL" clId="{89B69A2D-8C40-4F19-9CA1-0642911F8CA5}"/>
    <pc:docChg chg="custSel modSld">
      <pc:chgData name="Martin, William" userId="6b5f7b97-e00b-4b5e-9400-c1587ea3514d" providerId="ADAL" clId="{89B69A2D-8C40-4F19-9CA1-0642911F8CA5}" dt="2022-12-07T15:19:29.778" v="243" actId="5793"/>
      <pc:docMkLst>
        <pc:docMk/>
      </pc:docMkLst>
      <pc:sldChg chg="modSp mod modNotesTx">
        <pc:chgData name="Martin, William" userId="6b5f7b97-e00b-4b5e-9400-c1587ea3514d" providerId="ADAL" clId="{89B69A2D-8C40-4F19-9CA1-0642911F8CA5}" dt="2022-12-07T15:15:20.700" v="207" actId="20577"/>
        <pc:sldMkLst>
          <pc:docMk/>
          <pc:sldMk cId="2158787922" sldId="257"/>
        </pc:sldMkLst>
        <pc:spChg chg="mod">
          <ac:chgData name="Martin, William" userId="6b5f7b97-e00b-4b5e-9400-c1587ea3514d" providerId="ADAL" clId="{89B69A2D-8C40-4F19-9CA1-0642911F8CA5}" dt="2022-12-07T15:13:51.908" v="38" actId="5793"/>
          <ac:spMkLst>
            <pc:docMk/>
            <pc:sldMk cId="2158787922" sldId="257"/>
            <ac:spMk id="3" creationId="{EB0F3B96-08DD-46F3-AA81-B956BDD4B0A7}"/>
          </ac:spMkLst>
        </pc:spChg>
      </pc:sldChg>
      <pc:sldChg chg="modNotesTx">
        <pc:chgData name="Martin, William" userId="6b5f7b97-e00b-4b5e-9400-c1587ea3514d" providerId="ADAL" clId="{89B69A2D-8C40-4F19-9CA1-0642911F8CA5}" dt="2022-12-07T15:19:29.778" v="243" actId="5793"/>
        <pc:sldMkLst>
          <pc:docMk/>
          <pc:sldMk cId="3097486210" sldId="261"/>
        </pc:sldMkLst>
      </pc:sldChg>
    </pc:docChg>
  </pc:docChgLst>
  <pc:docChgLst>
    <pc:chgData name="Martin, William" userId="6b5f7b97-e00b-4b5e-9400-c1587ea3514d" providerId="ADAL" clId="{D1ED7EB6-919F-410A-B5AF-D13F2A6B9A3B}"/>
    <pc:docChg chg="custSel addSld modSld sldOrd">
      <pc:chgData name="Martin, William" userId="6b5f7b97-e00b-4b5e-9400-c1587ea3514d" providerId="ADAL" clId="{D1ED7EB6-919F-410A-B5AF-D13F2A6B9A3B}" dt="2022-04-27T18:32:39.869" v="730" actId="15"/>
      <pc:docMkLst>
        <pc:docMk/>
      </pc:docMkLst>
      <pc:sldChg chg="modSp mod">
        <pc:chgData name="Martin, William" userId="6b5f7b97-e00b-4b5e-9400-c1587ea3514d" providerId="ADAL" clId="{D1ED7EB6-919F-410A-B5AF-D13F2A6B9A3B}" dt="2022-04-27T18:32:39.869" v="730" actId="15"/>
        <pc:sldMkLst>
          <pc:docMk/>
          <pc:sldMk cId="3484442376" sldId="263"/>
        </pc:sldMkLst>
        <pc:spChg chg="mod">
          <ac:chgData name="Martin, William" userId="6b5f7b97-e00b-4b5e-9400-c1587ea3514d" providerId="ADAL" clId="{D1ED7EB6-919F-410A-B5AF-D13F2A6B9A3B}" dt="2022-04-27T18:32:39.869" v="730" actId="15"/>
          <ac:spMkLst>
            <pc:docMk/>
            <pc:sldMk cId="3484442376" sldId="263"/>
            <ac:spMk id="3" creationId="{49EB7536-9987-4B1A-8283-3DB46FEDD67B}"/>
          </ac:spMkLst>
        </pc:spChg>
      </pc:sldChg>
      <pc:sldChg chg="modNotesTx">
        <pc:chgData name="Martin, William" userId="6b5f7b97-e00b-4b5e-9400-c1587ea3514d" providerId="ADAL" clId="{D1ED7EB6-919F-410A-B5AF-D13F2A6B9A3B}" dt="2022-04-27T18:21:11.350" v="722" actId="20577"/>
        <pc:sldMkLst>
          <pc:docMk/>
          <pc:sldMk cId="2982599706" sldId="264"/>
        </pc:sldMkLst>
      </pc:sldChg>
      <pc:sldChg chg="modSp new mod ord modNotesTx">
        <pc:chgData name="Martin, William" userId="6b5f7b97-e00b-4b5e-9400-c1587ea3514d" providerId="ADAL" clId="{D1ED7EB6-919F-410A-B5AF-D13F2A6B9A3B}" dt="2022-04-21T16:07:45.215" v="480"/>
        <pc:sldMkLst>
          <pc:docMk/>
          <pc:sldMk cId="3742586799" sldId="268"/>
        </pc:sldMkLst>
        <pc:spChg chg="mod">
          <ac:chgData name="Martin, William" userId="6b5f7b97-e00b-4b5e-9400-c1587ea3514d" providerId="ADAL" clId="{D1ED7EB6-919F-410A-B5AF-D13F2A6B9A3B}" dt="2022-04-21T16:01:16.614" v="21" actId="20577"/>
          <ac:spMkLst>
            <pc:docMk/>
            <pc:sldMk cId="3742586799" sldId="268"/>
            <ac:spMk id="2" creationId="{C386D207-E61E-46A8-8CF1-7A0C225C375F}"/>
          </ac:spMkLst>
        </pc:spChg>
        <pc:spChg chg="mod">
          <ac:chgData name="Martin, William" userId="6b5f7b97-e00b-4b5e-9400-c1587ea3514d" providerId="ADAL" clId="{D1ED7EB6-919F-410A-B5AF-D13F2A6B9A3B}" dt="2022-04-21T16:03:44.742" v="310" actId="313"/>
          <ac:spMkLst>
            <pc:docMk/>
            <pc:sldMk cId="3742586799" sldId="268"/>
            <ac:spMk id="3" creationId="{83BF4399-D429-40FC-989A-1EDDD58BE125}"/>
          </ac:spMkLst>
        </pc:spChg>
      </pc:sldChg>
    </pc:docChg>
  </pc:docChgLst>
  <pc:docChgLst>
    <pc:chgData name="Martin, William" userId="6b5f7b97-e00b-4b5e-9400-c1587ea3514d" providerId="ADAL" clId="{355CB6A2-D34E-4E59-8C37-8F154A187AE2}"/>
    <pc:docChg chg="custSel modSld">
      <pc:chgData name="Martin, William" userId="6b5f7b97-e00b-4b5e-9400-c1587ea3514d" providerId="ADAL" clId="{355CB6A2-D34E-4E59-8C37-8F154A187AE2}" dt="2022-03-14T18:34:54.598" v="896" actId="20577"/>
      <pc:docMkLst>
        <pc:docMk/>
      </pc:docMkLst>
      <pc:sldChg chg="modSp mod">
        <pc:chgData name="Martin, William" userId="6b5f7b97-e00b-4b5e-9400-c1587ea3514d" providerId="ADAL" clId="{355CB6A2-D34E-4E59-8C37-8F154A187AE2}" dt="2022-03-14T18:01:52.306" v="13" actId="20577"/>
        <pc:sldMkLst>
          <pc:docMk/>
          <pc:sldMk cId="2158787922" sldId="257"/>
        </pc:sldMkLst>
        <pc:spChg chg="mod">
          <ac:chgData name="Martin, William" userId="6b5f7b97-e00b-4b5e-9400-c1587ea3514d" providerId="ADAL" clId="{355CB6A2-D34E-4E59-8C37-8F154A187AE2}" dt="2022-03-14T18:01:52.306" v="13" actId="20577"/>
          <ac:spMkLst>
            <pc:docMk/>
            <pc:sldMk cId="2158787922" sldId="257"/>
            <ac:spMk id="3" creationId="{EB0F3B96-08DD-46F3-AA81-B956BDD4B0A7}"/>
          </ac:spMkLst>
        </pc:spChg>
      </pc:sldChg>
      <pc:sldChg chg="modSp mod modNotesTx">
        <pc:chgData name="Martin, William" userId="6b5f7b97-e00b-4b5e-9400-c1587ea3514d" providerId="ADAL" clId="{355CB6A2-D34E-4E59-8C37-8F154A187AE2}" dt="2022-03-14T18:34:54.598" v="896" actId="20577"/>
        <pc:sldMkLst>
          <pc:docMk/>
          <pc:sldMk cId="2351696030" sldId="259"/>
        </pc:sldMkLst>
        <pc:spChg chg="mod">
          <ac:chgData name="Martin, William" userId="6b5f7b97-e00b-4b5e-9400-c1587ea3514d" providerId="ADAL" clId="{355CB6A2-D34E-4E59-8C37-8F154A187AE2}" dt="2022-03-14T18:03:21.180" v="14" actId="20577"/>
          <ac:spMkLst>
            <pc:docMk/>
            <pc:sldMk cId="2351696030" sldId="259"/>
            <ac:spMk id="3" creationId="{76D596B0-2E9D-4887-BA3A-E6A13D904B3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6C0ED8-3D0C-4521-8B15-2FA0D146377B}" type="datetimeFigureOut">
              <a:rPr lang="en-US" smtClean="0"/>
              <a:t>12/7/2022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38BD8D-608B-469C-9122-E52ED3CC3367}" type="slidenum">
              <a:rPr lang="en-US" smtClean="0"/>
              <a:t>‹#›</a:t>
            </a:fld>
            <a:endParaRPr lang="en-US"/>
          </a:p>
        </p:txBody>
      </p:sp>
    </p:spTree>
    <p:extLst>
      <p:ext uri="{BB962C8B-B14F-4D97-AF65-F5344CB8AC3E}">
        <p14:creationId xmlns:p14="http://schemas.microsoft.com/office/powerpoint/2010/main" val="61604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Published in the Federal Register July 27, 2021, with the effective date of January 24, 2022</a:t>
            </a:r>
          </a:p>
          <a:p>
            <a:endParaRPr lang="en-US" dirty="0"/>
          </a:p>
          <a:p>
            <a:r>
              <a:rPr lang="en-US" dirty="0"/>
              <a:t>Can be found on regulations.gov under docket ID number EPA-HQ-OPA-2006-0090</a:t>
            </a:r>
          </a:p>
        </p:txBody>
      </p:sp>
      <p:sp>
        <p:nvSpPr>
          <p:cNvPr id="4" name="Slide Number Placeholder 3"/>
          <p:cNvSpPr>
            <a:spLocks noGrp="1"/>
          </p:cNvSpPr>
          <p:nvPr>
            <p:ph type="sldNum" sz="quarter" idx="5"/>
          </p:nvPr>
        </p:nvSpPr>
        <p:spPr/>
        <p:txBody>
          <a:bodyPr/>
          <a:lstStyle/>
          <a:p>
            <a:fld id="{4138BD8D-608B-469C-9122-E52ED3CC3367}" type="slidenum">
              <a:rPr lang="en-US" smtClean="0"/>
              <a:t>1</a:t>
            </a:fld>
            <a:endParaRPr lang="en-US"/>
          </a:p>
        </p:txBody>
      </p:sp>
    </p:spTree>
    <p:extLst>
      <p:ext uri="{BB962C8B-B14F-4D97-AF65-F5344CB8AC3E}">
        <p14:creationId xmlns:p14="http://schemas.microsoft.com/office/powerpoint/2010/main" val="1040338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Monitoring rule was developed because A-typical dispersant use situations necessitates specific considerations beyond those addressed by SMART monitoring </a:t>
            </a:r>
          </a:p>
          <a:p>
            <a:endParaRPr lang="en-US" dirty="0"/>
          </a:p>
          <a:p>
            <a:r>
              <a:rPr lang="en-US" dirty="0"/>
              <a:t>SMART protocols were designed to assess chemical effectiveness of a specific dispersant sortie, on a specific target, under existing environmental conditions. It was never intended to provide insight into oil at various stages of weathering that might result from a long, continuous release that might require a prolonged response.</a:t>
            </a:r>
          </a:p>
        </p:txBody>
      </p:sp>
      <p:sp>
        <p:nvSpPr>
          <p:cNvPr id="4" name="Slide Number Placeholder 3"/>
          <p:cNvSpPr>
            <a:spLocks noGrp="1"/>
          </p:cNvSpPr>
          <p:nvPr>
            <p:ph type="sldNum" sz="quarter" idx="5"/>
          </p:nvPr>
        </p:nvSpPr>
        <p:spPr/>
        <p:txBody>
          <a:bodyPr/>
          <a:lstStyle/>
          <a:p>
            <a:fld id="{4138BD8D-608B-469C-9122-E52ED3CC3367}" type="slidenum">
              <a:rPr lang="en-US" smtClean="0"/>
              <a:t>2</a:t>
            </a:fld>
            <a:endParaRPr lang="en-US"/>
          </a:p>
        </p:txBody>
      </p:sp>
    </p:spTree>
    <p:extLst>
      <p:ext uri="{BB962C8B-B14F-4D97-AF65-F5344CB8AC3E}">
        <p14:creationId xmlns:p14="http://schemas.microsoft.com/office/powerpoint/2010/main" val="4145750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Under the NCP 40 CFR 300.120 the OSC coordinates, directs, and reviews the work of the Responsible Party</a:t>
            </a:r>
          </a:p>
          <a:p>
            <a:pPr marL="171450" indent="-171450">
              <a:buFont typeface="Arial" panose="020B0604020202020204" pitchFamily="34" charset="0"/>
              <a:buChar char="•"/>
            </a:pPr>
            <a:r>
              <a:rPr lang="en-US" dirty="0"/>
              <a:t>This approach is consistent with the NCP response framework, taking advantage of the knowledge and geographic proximity of the responsible party as applicable, and allowing for the effective allocation of limited governmental resources.</a:t>
            </a:r>
          </a:p>
          <a:p>
            <a:pPr marL="171450" indent="-171450">
              <a:buFont typeface="Arial" panose="020B0604020202020204" pitchFamily="34" charset="0"/>
              <a:buChar char="•"/>
            </a:pPr>
            <a:r>
              <a:rPr lang="en-US" dirty="0"/>
              <a:t>Does not preclude the OSC from seeking a qualified third party to conduct additional monitoring or testing, from requiring the responsible party to use a third party to conduct the monitoring or testing where the osc deems it appropriate, or from seeking supplemental data and information separately.</a:t>
            </a:r>
          </a:p>
          <a:p>
            <a:pPr marL="171450" indent="-171450">
              <a:buFont typeface="Arial" panose="020B0604020202020204" pitchFamily="34" charset="0"/>
              <a:buChar char="•"/>
            </a:pPr>
            <a:r>
              <a:rPr lang="en-US" dirty="0"/>
              <a:t>Does not preclude the consideration of third-party testing or test results.</a:t>
            </a:r>
          </a:p>
          <a:p>
            <a:pPr marL="171450" indent="-171450">
              <a:buFont typeface="Arial" panose="020B0604020202020204" pitchFamily="34" charset="0"/>
              <a:buChar char="•"/>
            </a:pPr>
            <a:r>
              <a:rPr lang="en-US" dirty="0"/>
              <a:t>Does not amend any regulatory requirements or authorities </a:t>
            </a:r>
          </a:p>
        </p:txBody>
      </p:sp>
      <p:sp>
        <p:nvSpPr>
          <p:cNvPr id="4" name="Slide Number Placeholder 3"/>
          <p:cNvSpPr>
            <a:spLocks noGrp="1"/>
          </p:cNvSpPr>
          <p:nvPr>
            <p:ph type="sldNum" sz="quarter" idx="5"/>
          </p:nvPr>
        </p:nvSpPr>
        <p:spPr/>
        <p:txBody>
          <a:bodyPr/>
          <a:lstStyle/>
          <a:p>
            <a:fld id="{4138BD8D-608B-469C-9122-E52ED3CC3367}" type="slidenum">
              <a:rPr lang="en-US" smtClean="0"/>
              <a:t>3</a:t>
            </a:fld>
            <a:endParaRPr lang="en-US"/>
          </a:p>
        </p:txBody>
      </p:sp>
    </p:spTree>
    <p:extLst>
      <p:ext uri="{BB962C8B-B14F-4D97-AF65-F5344CB8AC3E}">
        <p14:creationId xmlns:p14="http://schemas.microsoft.com/office/powerpoint/2010/main" val="3171014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DMQAPP: Dispersant Monitoring Quality Assurance Project Plan</a:t>
            </a:r>
          </a:p>
          <a:p>
            <a:endParaRPr lang="en-US" dirty="0"/>
          </a:p>
          <a:p>
            <a:pPr marL="171450" indent="-171450">
              <a:buFont typeface="Arial" panose="020B0604020202020204" pitchFamily="34" charset="0"/>
              <a:buChar char="•"/>
            </a:pPr>
            <a:r>
              <a:rPr lang="en-US" dirty="0"/>
              <a:t>Dispersant operations will not be held up while a DMQAAP is being drafted</a:t>
            </a:r>
          </a:p>
          <a:p>
            <a:endParaRPr lang="en-US" dirty="0"/>
          </a:p>
          <a:p>
            <a:endParaRPr lang="en-US" dirty="0"/>
          </a:p>
        </p:txBody>
      </p:sp>
      <p:sp>
        <p:nvSpPr>
          <p:cNvPr id="4" name="Slide Number Placeholder 3"/>
          <p:cNvSpPr>
            <a:spLocks noGrp="1"/>
          </p:cNvSpPr>
          <p:nvPr>
            <p:ph type="sldNum" sz="quarter" idx="5"/>
          </p:nvPr>
        </p:nvSpPr>
        <p:spPr/>
        <p:txBody>
          <a:bodyPr/>
          <a:lstStyle/>
          <a:p>
            <a:fld id="{4138BD8D-608B-469C-9122-E52ED3CC3367}" type="slidenum">
              <a:rPr lang="en-US" smtClean="0"/>
              <a:t>4</a:t>
            </a:fld>
            <a:endParaRPr lang="en-US"/>
          </a:p>
        </p:txBody>
      </p:sp>
    </p:spTree>
    <p:extLst>
      <p:ext uri="{BB962C8B-B14F-4D97-AF65-F5344CB8AC3E}">
        <p14:creationId xmlns:p14="http://schemas.microsoft.com/office/powerpoint/2010/main" val="3507418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200000"/>
              </a:lnSpc>
              <a:buFont typeface="Arial" panose="020B0604020202020204" pitchFamily="34" charset="0"/>
              <a:buChar char="•"/>
            </a:pPr>
            <a:r>
              <a:rPr lang="en-US" dirty="0"/>
              <a:t>Document recommends establishing a Dispersant Environmental Monitoring Unit within the Environmental Unit to coordinate and oversee the implementation of the sampling and monitoring activities and, as appropriate, any additional sampling and monitoring activities required by circumstances of the particular response. </a:t>
            </a:r>
          </a:p>
          <a:p>
            <a:pPr marL="0" indent="0">
              <a:lnSpc>
                <a:spcPct val="200000"/>
              </a:lnSpc>
              <a:buFont typeface="Arial" panose="020B0604020202020204" pitchFamily="34" charset="0"/>
              <a:buNone/>
            </a:pPr>
            <a:endParaRPr lang="en-US" dirty="0"/>
          </a:p>
          <a:p>
            <a:pPr marL="628650" lvl="1" indent="-171450">
              <a:lnSpc>
                <a:spcPct val="200000"/>
              </a:lnSpc>
              <a:buFont typeface="Arial" panose="020B0604020202020204" pitchFamily="34" charset="0"/>
              <a:buChar char="•"/>
            </a:pPr>
            <a:r>
              <a:rPr lang="en-US" dirty="0"/>
              <a:t>DEMU is co-led by EPA and NOAA</a:t>
            </a:r>
          </a:p>
          <a:p>
            <a:pPr marL="171450" indent="-171450">
              <a:lnSpc>
                <a:spcPct val="200000"/>
              </a:lnSpc>
              <a:buFont typeface="Arial" panose="020B0604020202020204" pitchFamily="34" charset="0"/>
              <a:buChar char="•"/>
            </a:pPr>
            <a:endParaRPr lang="en-US" dirty="0"/>
          </a:p>
          <a:p>
            <a:pPr marL="171450" indent="-171450">
              <a:lnSpc>
                <a:spcPct val="200000"/>
              </a:lnSpc>
              <a:buFont typeface="Arial" panose="020B0604020202020204" pitchFamily="34" charset="0"/>
              <a:buChar char="•"/>
            </a:pPr>
            <a:r>
              <a:rPr lang="en-US" dirty="0"/>
              <a:t>The SSC directly coordinates with the DEMU to ensure an unfiltered data flow to the OSC and government decision-makers, including the EPA representative and the federal Natural Resources Trustees</a:t>
            </a:r>
          </a:p>
          <a:p>
            <a:pPr marL="171450" indent="-171450">
              <a:lnSpc>
                <a:spcPct val="200000"/>
              </a:lnSpc>
              <a:buFont typeface="Arial" panose="020B0604020202020204" pitchFamily="34" charset="0"/>
              <a:buChar cha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138BD8D-608B-469C-9122-E52ED3CC3367}" type="slidenum">
              <a:rPr lang="en-US" smtClean="0"/>
              <a:t>5</a:t>
            </a:fld>
            <a:endParaRPr lang="en-US"/>
          </a:p>
        </p:txBody>
      </p:sp>
    </p:spTree>
    <p:extLst>
      <p:ext uri="{BB962C8B-B14F-4D97-AF65-F5344CB8AC3E}">
        <p14:creationId xmlns:p14="http://schemas.microsoft.com/office/powerpoint/2010/main" val="1200417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purpose of dispersant use monitoring is to gather data and information on dispersant application to understand dispersed oil behavior </a:t>
            </a:r>
          </a:p>
          <a:p>
            <a:pPr marL="628650" lvl="1" indent="-171450">
              <a:buFont typeface="Arial" panose="020B0604020202020204" pitchFamily="34" charset="0"/>
              <a:buChar char="•"/>
            </a:pPr>
            <a:r>
              <a:rPr lang="en-US" dirty="0"/>
              <a:t>including transport by water currents and plume characteristics,</a:t>
            </a:r>
          </a:p>
          <a:p>
            <a:pPr marL="628650" lvl="1" indent="-171450">
              <a:buFont typeface="Arial" panose="020B0604020202020204" pitchFamily="34" charset="0"/>
              <a:buChar char="•"/>
            </a:pPr>
            <a:r>
              <a:rPr lang="en-US" dirty="0"/>
              <a:t>and to identify and assess the potential adverse environmental effects resulting from dispersant use. </a:t>
            </a:r>
          </a:p>
        </p:txBody>
      </p:sp>
      <p:sp>
        <p:nvSpPr>
          <p:cNvPr id="4" name="Slide Number Placeholder 3"/>
          <p:cNvSpPr>
            <a:spLocks noGrp="1"/>
          </p:cNvSpPr>
          <p:nvPr>
            <p:ph type="sldNum" sz="quarter" idx="5"/>
          </p:nvPr>
        </p:nvSpPr>
        <p:spPr/>
        <p:txBody>
          <a:bodyPr/>
          <a:lstStyle/>
          <a:p>
            <a:fld id="{4138BD8D-608B-469C-9122-E52ED3CC3367}" type="slidenum">
              <a:rPr lang="en-US" smtClean="0"/>
              <a:t>6</a:t>
            </a:fld>
            <a:endParaRPr lang="en-US"/>
          </a:p>
        </p:txBody>
      </p:sp>
    </p:spTree>
    <p:extLst>
      <p:ext uri="{BB962C8B-B14F-4D97-AF65-F5344CB8AC3E}">
        <p14:creationId xmlns:p14="http://schemas.microsoft.com/office/powerpoint/2010/main" val="3667317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38BD8D-608B-469C-9122-E52ED3CC3367}" type="slidenum">
              <a:rPr lang="en-US" smtClean="0"/>
              <a:t>7</a:t>
            </a:fld>
            <a:endParaRPr lang="en-US"/>
          </a:p>
        </p:txBody>
      </p:sp>
    </p:spTree>
    <p:extLst>
      <p:ext uri="{BB962C8B-B14F-4D97-AF65-F5344CB8AC3E}">
        <p14:creationId xmlns:p14="http://schemas.microsoft.com/office/powerpoint/2010/main" val="924413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agency is not requiring the use of specific oil size droplet measurement methods or instrumentation </a:t>
            </a:r>
          </a:p>
          <a:p>
            <a:pPr marL="171450" indent="-171450">
              <a:buFont typeface="Arial" panose="020B0604020202020204" pitchFamily="34" charset="0"/>
              <a:buChar char="•"/>
            </a:pPr>
            <a:r>
              <a:rPr lang="en-US" dirty="0"/>
              <a:t>The agency is not requiring the use of single instrument, methodology, vessel, or ROV be used to collect the required information </a:t>
            </a:r>
          </a:p>
          <a:p>
            <a:pPr marL="171450" indent="-171450">
              <a:buFont typeface="Arial" panose="020B0604020202020204" pitchFamily="34" charset="0"/>
              <a:buChar char="•"/>
            </a:pPr>
            <a:r>
              <a:rPr lang="en-US" dirty="0"/>
              <a:t>How to collect the information is left for the RP to determine and document in the DMQAPP</a:t>
            </a:r>
          </a:p>
        </p:txBody>
      </p:sp>
      <p:sp>
        <p:nvSpPr>
          <p:cNvPr id="4" name="Slide Number Placeholder 3"/>
          <p:cNvSpPr>
            <a:spLocks noGrp="1"/>
          </p:cNvSpPr>
          <p:nvPr>
            <p:ph type="sldNum" sz="quarter" idx="5"/>
          </p:nvPr>
        </p:nvSpPr>
        <p:spPr/>
        <p:txBody>
          <a:bodyPr/>
          <a:lstStyle/>
          <a:p>
            <a:fld id="{4138BD8D-608B-469C-9122-E52ED3CC3367}" type="slidenum">
              <a:rPr lang="en-US" smtClean="0"/>
              <a:t>8</a:t>
            </a:fld>
            <a:endParaRPr lang="en-US"/>
          </a:p>
        </p:txBody>
      </p:sp>
    </p:spTree>
    <p:extLst>
      <p:ext uri="{BB962C8B-B14F-4D97-AF65-F5344CB8AC3E}">
        <p14:creationId xmlns:p14="http://schemas.microsoft.com/office/powerpoint/2010/main" val="1858922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00000"/>
              </a:lnSpc>
              <a:buFont typeface="Arial" panose="020B0604020202020204" pitchFamily="34" charset="0"/>
              <a:buChar char="•"/>
            </a:pPr>
            <a:r>
              <a:rPr lang="en-US" dirty="0"/>
              <a:t>Oil droplet size distribution is an indicator of dispersant effectiveness and can be used to inform plume modeling.</a:t>
            </a:r>
          </a:p>
          <a:p>
            <a:pPr marL="0" indent="0">
              <a:lnSpc>
                <a:spcPct val="100000"/>
              </a:lnSpc>
              <a:buFont typeface="Arial" panose="020B0604020202020204" pitchFamily="34" charset="0"/>
              <a:buNone/>
            </a:pPr>
            <a:endParaRPr lang="en-US" dirty="0"/>
          </a:p>
          <a:p>
            <a:pPr marL="171450" indent="-171450">
              <a:lnSpc>
                <a:spcPct val="100000"/>
              </a:lnSpc>
              <a:buFont typeface="Arial" panose="020B0604020202020204" pitchFamily="34" charset="0"/>
              <a:buChar char="•"/>
            </a:pPr>
            <a:r>
              <a:rPr lang="en-US" dirty="0"/>
              <a:t>Relative significant changes in the fluorometric output indicates the possible presence of a dispersed plume.</a:t>
            </a:r>
          </a:p>
          <a:p>
            <a:pPr marL="171450" indent="-171450">
              <a:lnSpc>
                <a:spcPct val="100000"/>
              </a:lnSpc>
              <a:buFont typeface="Arial" panose="020B0604020202020204" pitchFamily="34" charset="0"/>
              <a:buChar char="•"/>
            </a:pPr>
            <a:endParaRPr lang="en-US" dirty="0"/>
          </a:p>
          <a:p>
            <a:pPr marL="171450" indent="-171450">
              <a:lnSpc>
                <a:spcPct val="100000"/>
              </a:lnSpc>
              <a:buFont typeface="Arial" panose="020B0604020202020204" pitchFamily="34" charset="0"/>
              <a:buChar char="•"/>
            </a:pPr>
            <a:r>
              <a:rPr lang="en-US" dirty="0"/>
              <a:t>DO is an indicator of potential injury in the subsea ecological system. An increase in organic carbon loading enhances microbial activity, thereby increasing respiration and depleting oxygen.</a:t>
            </a:r>
          </a:p>
          <a:p>
            <a:pPr marL="0" indent="0">
              <a:lnSpc>
                <a:spcPct val="100000"/>
              </a:lnSpc>
              <a:buFont typeface="Arial" panose="020B0604020202020204" pitchFamily="34" charset="0"/>
              <a:buNone/>
            </a:pPr>
            <a:endParaRPr lang="en-US" dirty="0"/>
          </a:p>
          <a:p>
            <a:pPr marL="171450" indent="-171450">
              <a:lnSpc>
                <a:spcPct val="100000"/>
              </a:lnSpc>
              <a:buFont typeface="Arial" panose="020B0604020202020204" pitchFamily="34" charset="0"/>
              <a:buChar char="•"/>
            </a:pPr>
            <a:r>
              <a:rPr lang="en-US" dirty="0"/>
              <a:t>Understanding methane concentrations can inform the key indicator factor for dissolved oxygen since biodegradation of methane may contribute to oxygen depression</a:t>
            </a:r>
          </a:p>
          <a:p>
            <a:pPr marL="0" indent="0">
              <a:lnSpc>
                <a:spcPct val="100000"/>
              </a:lnSpc>
              <a:buFont typeface="Arial" panose="020B0604020202020204" pitchFamily="34" charset="0"/>
              <a:buNone/>
            </a:pPr>
            <a:endParaRPr lang="en-US" dirty="0"/>
          </a:p>
          <a:p>
            <a:pPr marL="171450" indent="-171450">
              <a:lnSpc>
                <a:spcPct val="100000"/>
              </a:lnSpc>
              <a:buFont typeface="Arial" panose="020B0604020202020204" pitchFamily="34" charset="0"/>
              <a:buChar char="•"/>
            </a:pPr>
            <a:r>
              <a:rPr lang="en-US" dirty="0"/>
              <a:t>Conduct oil analysis to determine the effects of the dispersed oil plume on aquatic life. Will the dispersed oil persist in the water column, and will it come into contact with the benthos community?</a:t>
            </a:r>
          </a:p>
          <a:p>
            <a:pPr marL="0" indent="0">
              <a:lnSpc>
                <a:spcPct val="100000"/>
              </a:lnSpc>
              <a:buFont typeface="Arial" panose="020B0604020202020204" pitchFamily="34" charset="0"/>
              <a:buNone/>
            </a:pPr>
            <a:endParaRPr lang="en-US" dirty="0"/>
          </a:p>
          <a:p>
            <a:pPr marL="628650" lvl="1" indent="-171450">
              <a:lnSpc>
                <a:spcPct val="100000"/>
              </a:lnSpc>
              <a:buFont typeface="Arial" panose="020B0604020202020204" pitchFamily="34" charset="0"/>
              <a:buChar char="•"/>
            </a:pPr>
            <a:r>
              <a:rPr lang="en-US" dirty="0"/>
              <a:t>Compare water sample data to ecological toxicity benchmarks for aquatic organisms to assess potential toxicity risks</a:t>
            </a:r>
          </a:p>
          <a:p>
            <a:pPr marL="457200" lvl="1" indent="0">
              <a:lnSpc>
                <a:spcPct val="100000"/>
              </a:lnSpc>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138BD8D-608B-469C-9122-E52ED3CC3367}" type="slidenum">
              <a:rPr lang="en-US" smtClean="0"/>
              <a:t>9</a:t>
            </a:fld>
            <a:endParaRPr lang="en-US"/>
          </a:p>
        </p:txBody>
      </p:sp>
    </p:spTree>
    <p:extLst>
      <p:ext uri="{BB962C8B-B14F-4D97-AF65-F5344CB8AC3E}">
        <p14:creationId xmlns:p14="http://schemas.microsoft.com/office/powerpoint/2010/main" val="3312611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38BD8D-608B-469C-9122-E52ED3CC3367}" type="slidenum">
              <a:rPr lang="en-US" smtClean="0"/>
              <a:t>10</a:t>
            </a:fld>
            <a:endParaRPr lang="en-US"/>
          </a:p>
        </p:txBody>
      </p:sp>
    </p:spTree>
    <p:extLst>
      <p:ext uri="{BB962C8B-B14F-4D97-AF65-F5344CB8AC3E}">
        <p14:creationId xmlns:p14="http://schemas.microsoft.com/office/powerpoint/2010/main" val="2615226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38BD8D-608B-469C-9122-E52ED3CC3367}" type="slidenum">
              <a:rPr lang="en-US" smtClean="0"/>
              <a:t>11</a:t>
            </a:fld>
            <a:endParaRPr lang="en-US"/>
          </a:p>
        </p:txBody>
      </p:sp>
    </p:spTree>
    <p:extLst>
      <p:ext uri="{BB962C8B-B14F-4D97-AF65-F5344CB8AC3E}">
        <p14:creationId xmlns:p14="http://schemas.microsoft.com/office/powerpoint/2010/main" val="1016798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38BD8D-608B-469C-9122-E52ED3CC3367}" type="slidenum">
              <a:rPr lang="en-US" smtClean="0"/>
              <a:t>12</a:t>
            </a:fld>
            <a:endParaRPr lang="en-US"/>
          </a:p>
        </p:txBody>
      </p:sp>
    </p:spTree>
    <p:extLst>
      <p:ext uri="{BB962C8B-B14F-4D97-AF65-F5344CB8AC3E}">
        <p14:creationId xmlns:p14="http://schemas.microsoft.com/office/powerpoint/2010/main" val="3764250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38BD8D-608B-469C-9122-E52ED3CC3367}" type="slidenum">
              <a:rPr lang="en-US" smtClean="0"/>
              <a:t>13</a:t>
            </a:fld>
            <a:endParaRPr lang="en-US"/>
          </a:p>
        </p:txBody>
      </p:sp>
    </p:spTree>
    <p:extLst>
      <p:ext uri="{BB962C8B-B14F-4D97-AF65-F5344CB8AC3E}">
        <p14:creationId xmlns:p14="http://schemas.microsoft.com/office/powerpoint/2010/main" val="323069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F21247E-5291-4661-A20A-10773024341B}"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2578633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21247E-5291-4661-A20A-10773024341B}"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2661726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21247E-5291-4661-A20A-10773024341B}"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1286961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F21247E-5291-4661-A20A-10773024341B}" type="datetimeFigureOut">
              <a:rPr lang="en-US" smtClean="0"/>
              <a:t>12/7/2022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2548748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21247E-5291-4661-A20A-10773024341B}" type="datetimeFigureOut">
              <a:rPr lang="en-US" smtClean="0"/>
              <a:t>12/7/2022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1499008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F21247E-5291-4661-A20A-10773024341B}" type="datetimeFigureOut">
              <a:rPr lang="en-US" smtClean="0"/>
              <a:t>12/7/2022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1946579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21247E-5291-4661-A20A-10773024341B}" type="datetimeFigureOut">
              <a:rPr lang="en-US" smtClean="0"/>
              <a:t>12/7/2022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1625084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F21247E-5291-4661-A20A-10773024341B}" type="datetimeFigureOut">
              <a:rPr lang="en-US" smtClean="0"/>
              <a:t>12/7/2022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2917680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21247E-5291-4661-A20A-10773024341B}" type="datetimeFigureOut">
              <a:rPr lang="en-US" smtClean="0"/>
              <a:t>12/7/2022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1945935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21247E-5291-4661-A20A-10773024341B}"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3452902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21247E-5291-4661-A20A-10773024341B}"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78869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21247E-5291-4661-A20A-10773024341B}"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27085036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21247E-5291-4661-A20A-10773024341B}"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883584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21247E-5291-4661-A20A-10773024341B}"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18617615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21247E-5291-4661-A20A-10773024341B}"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1855303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21247E-5291-4661-A20A-10773024341B}"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1196624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F21247E-5291-4661-A20A-10773024341B}" type="datetimeFigureOut">
              <a:rPr lang="en-US" smtClean="0"/>
              <a:t>12/7/2022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AE672FE-C5D9-453B-8B16-5FB852C51E53}" type="slidenum">
              <a:rPr lang="en-US" smtClean="0"/>
              <a:t>‹#›</a:t>
            </a:fld>
            <a:endParaRPr lang="en-US"/>
          </a:p>
        </p:txBody>
      </p:sp>
    </p:spTree>
    <p:extLst>
      <p:ext uri="{BB962C8B-B14F-4D97-AF65-F5344CB8AC3E}">
        <p14:creationId xmlns:p14="http://schemas.microsoft.com/office/powerpoint/2010/main" val="37751499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FF19F-B916-4B60-901D-DD9C3D6B054B}"/>
              </a:ext>
            </a:extLst>
          </p:cNvPr>
          <p:cNvSpPr>
            <a:spLocks noGrp="1"/>
          </p:cNvSpPr>
          <p:nvPr>
            <p:ph type="ctrTitle"/>
          </p:nvPr>
        </p:nvSpPr>
        <p:spPr/>
        <p:txBody>
          <a:bodyPr>
            <a:normAutofit fontScale="90000"/>
          </a:bodyPr>
          <a:lstStyle/>
          <a:p>
            <a:r>
              <a:rPr lang="en-US" dirty="0"/>
              <a:t>National Oil and Hazardous Substances Pollution Contingency Plan</a:t>
            </a:r>
          </a:p>
        </p:txBody>
      </p:sp>
      <p:sp>
        <p:nvSpPr>
          <p:cNvPr id="3" name="Subtitle 2">
            <a:extLst>
              <a:ext uri="{FF2B5EF4-FFF2-40B4-BE49-F238E27FC236}">
                <a16:creationId xmlns:a16="http://schemas.microsoft.com/office/drawing/2014/main" id="{10A785B8-A017-4AD9-AA3E-120C8F74040E}"/>
              </a:ext>
            </a:extLst>
          </p:cNvPr>
          <p:cNvSpPr>
            <a:spLocks noGrp="1"/>
          </p:cNvSpPr>
          <p:nvPr>
            <p:ph type="subTitle" idx="1"/>
          </p:nvPr>
        </p:nvSpPr>
        <p:spPr>
          <a:xfrm>
            <a:off x="1507067" y="4050833"/>
            <a:ext cx="7766936" cy="2428026"/>
          </a:xfrm>
        </p:spPr>
        <p:txBody>
          <a:bodyPr>
            <a:normAutofit fontScale="85000" lnSpcReduction="20000"/>
          </a:bodyPr>
          <a:lstStyle/>
          <a:p>
            <a:pPr algn="ctr"/>
            <a:r>
              <a:rPr lang="en-US" sz="3200" dirty="0">
                <a:solidFill>
                  <a:srgbClr val="FF0000"/>
                </a:solidFill>
              </a:rPr>
              <a:t>Monitoring Requirements for Use of Dispersants and Other Chemicals</a:t>
            </a:r>
          </a:p>
          <a:p>
            <a:pPr algn="ctr"/>
            <a:r>
              <a:rPr lang="en-US" sz="3200" dirty="0">
                <a:solidFill>
                  <a:srgbClr val="FF0000"/>
                </a:solidFill>
              </a:rPr>
              <a:t>Subpart J Final Monitoring Rule 300.913</a:t>
            </a:r>
          </a:p>
          <a:p>
            <a:endParaRPr lang="en-US" sz="3200" dirty="0">
              <a:solidFill>
                <a:srgbClr val="FF0000"/>
              </a:solidFill>
            </a:endParaRPr>
          </a:p>
          <a:p>
            <a:pPr algn="l"/>
            <a:r>
              <a:rPr lang="en-US" sz="1600" dirty="0">
                <a:solidFill>
                  <a:srgbClr val="FF0000"/>
                </a:solidFill>
              </a:rPr>
              <a:t>Docket ID Number: EPA–HQ–OPA–2006–0090</a:t>
            </a:r>
          </a:p>
          <a:p>
            <a:pPr algn="l"/>
            <a:r>
              <a:rPr lang="en-US" sz="1600" dirty="0">
                <a:solidFill>
                  <a:srgbClr val="FF0000"/>
                </a:solidFill>
              </a:rPr>
              <a:t>Published in the Federal Register July 27, 2021, with the effective date of January 24, 2022</a:t>
            </a:r>
          </a:p>
          <a:p>
            <a:pPr algn="l"/>
            <a:endParaRPr lang="en-US" sz="1600" dirty="0">
              <a:solidFill>
                <a:srgbClr val="FF0000"/>
              </a:solidFill>
            </a:endParaRPr>
          </a:p>
        </p:txBody>
      </p:sp>
    </p:spTree>
    <p:extLst>
      <p:ext uri="{BB962C8B-B14F-4D97-AF65-F5344CB8AC3E}">
        <p14:creationId xmlns:p14="http://schemas.microsoft.com/office/powerpoint/2010/main" val="1757483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7D4E3-4A85-4985-AAD5-BEE77580DCCC}"/>
              </a:ext>
            </a:extLst>
          </p:cNvPr>
          <p:cNvSpPr>
            <a:spLocks noGrp="1"/>
          </p:cNvSpPr>
          <p:nvPr>
            <p:ph type="title"/>
          </p:nvPr>
        </p:nvSpPr>
        <p:spPr/>
        <p:txBody>
          <a:bodyPr/>
          <a:lstStyle/>
          <a:p>
            <a:r>
              <a:rPr lang="en-US" dirty="0"/>
              <a:t>Background on Final Monitoring Rule</a:t>
            </a:r>
          </a:p>
        </p:txBody>
      </p:sp>
      <p:sp>
        <p:nvSpPr>
          <p:cNvPr id="3" name="Content Placeholder 2">
            <a:extLst>
              <a:ext uri="{FF2B5EF4-FFF2-40B4-BE49-F238E27FC236}">
                <a16:creationId xmlns:a16="http://schemas.microsoft.com/office/drawing/2014/main" id="{EB0F3B96-08DD-46F3-AA81-B956BDD4B0A7}"/>
              </a:ext>
            </a:extLst>
          </p:cNvPr>
          <p:cNvSpPr>
            <a:spLocks noGrp="1"/>
          </p:cNvSpPr>
          <p:nvPr>
            <p:ph idx="1"/>
          </p:nvPr>
        </p:nvSpPr>
        <p:spPr>
          <a:xfrm>
            <a:off x="744009" y="1488613"/>
            <a:ext cx="8596668" cy="3880773"/>
          </a:xfrm>
        </p:spPr>
        <p:txBody>
          <a:bodyPr>
            <a:normAutofit fontScale="92500" lnSpcReduction="10000"/>
          </a:bodyPr>
          <a:lstStyle/>
          <a:p>
            <a:r>
              <a:rPr lang="en-US" sz="2000" dirty="0"/>
              <a:t>April 2010 Deepwater Horizon underwater well blowout</a:t>
            </a:r>
          </a:p>
          <a:p>
            <a:pPr lvl="1"/>
            <a:r>
              <a:rPr lang="en-US" sz="2000" dirty="0"/>
              <a:t>~ 1 Million Gallons of dispersants deployed over a 3-month period on surface slicks over thousands of square miles</a:t>
            </a:r>
          </a:p>
          <a:p>
            <a:pPr lvl="1"/>
            <a:r>
              <a:rPr lang="en-US" sz="2000" dirty="0"/>
              <a:t>~ Three quarters of a million gallons injected directly into the oil gushing from the well riser for the first time</a:t>
            </a:r>
          </a:p>
          <a:p>
            <a:pPr lvl="1"/>
            <a:r>
              <a:rPr lang="en-US" sz="2000" dirty="0"/>
              <a:t>This raised questions about the challenges of making dispersant use decisions in response operations for certain atypical dispersant use situations</a:t>
            </a:r>
          </a:p>
          <a:p>
            <a:pPr lvl="2"/>
            <a:r>
              <a:rPr lang="en-US" sz="1800" dirty="0"/>
              <a:t>Such A-Typical use was neither envisioned or addressed in current RRT dispersant use plans and the SMART monitoring program</a:t>
            </a:r>
          </a:p>
          <a:p>
            <a:pPr lvl="1"/>
            <a:r>
              <a:rPr lang="en-US" sz="2000" dirty="0"/>
              <a:t>EPA established new monitoring requirements under Subpart J of the NCP to address these challenges.</a:t>
            </a:r>
          </a:p>
          <a:p>
            <a:pPr marL="914400" lvl="2" indent="0">
              <a:buNone/>
            </a:pPr>
            <a:endParaRPr lang="en-US" sz="1800" dirty="0"/>
          </a:p>
        </p:txBody>
      </p:sp>
    </p:spTree>
    <p:extLst>
      <p:ext uri="{BB962C8B-B14F-4D97-AF65-F5344CB8AC3E}">
        <p14:creationId xmlns:p14="http://schemas.microsoft.com/office/powerpoint/2010/main" val="2158787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00B47-A741-452C-B5B3-3AFC9A076996}"/>
              </a:ext>
            </a:extLst>
          </p:cNvPr>
          <p:cNvSpPr>
            <a:spLocks noGrp="1"/>
          </p:cNvSpPr>
          <p:nvPr>
            <p:ph type="title"/>
          </p:nvPr>
        </p:nvSpPr>
        <p:spPr/>
        <p:txBody>
          <a:bodyPr/>
          <a:lstStyle/>
          <a:p>
            <a:r>
              <a:rPr lang="en-US" dirty="0"/>
              <a:t>Monitoring the Use of Dispersants</a:t>
            </a:r>
          </a:p>
        </p:txBody>
      </p:sp>
      <p:sp>
        <p:nvSpPr>
          <p:cNvPr id="3" name="Content Placeholder 2">
            <a:extLst>
              <a:ext uri="{FF2B5EF4-FFF2-40B4-BE49-F238E27FC236}">
                <a16:creationId xmlns:a16="http://schemas.microsoft.com/office/drawing/2014/main" id="{76D596B0-2E9D-4887-BA3A-E6A13D904B38}"/>
              </a:ext>
            </a:extLst>
          </p:cNvPr>
          <p:cNvSpPr>
            <a:spLocks noGrp="1"/>
          </p:cNvSpPr>
          <p:nvPr>
            <p:ph idx="1"/>
          </p:nvPr>
        </p:nvSpPr>
        <p:spPr>
          <a:xfrm>
            <a:off x="677334" y="1464705"/>
            <a:ext cx="8596668" cy="5084376"/>
          </a:xfrm>
        </p:spPr>
        <p:txBody>
          <a:bodyPr>
            <a:normAutofit/>
          </a:bodyPr>
          <a:lstStyle/>
          <a:p>
            <a:r>
              <a:rPr lang="en-US" dirty="0"/>
              <a:t>Monitoring rule requirements for certain discharge (atypical) situations in this action supplements the existing regulatory provisions under Subpart J</a:t>
            </a:r>
          </a:p>
          <a:p>
            <a:pPr lvl="2"/>
            <a:r>
              <a:rPr lang="en-US" dirty="0"/>
              <a:t>Subpart J already includes test data and information requirements for chemical agents on the product schedule</a:t>
            </a:r>
          </a:p>
          <a:p>
            <a:pPr lvl="2"/>
            <a:r>
              <a:rPr lang="en-US" dirty="0"/>
              <a:t>As well as procedures for authorizing the use of chemical agents to respond to oil discharges and threats of discharges</a:t>
            </a:r>
          </a:p>
          <a:p>
            <a:r>
              <a:rPr lang="en-US" dirty="0"/>
              <a:t>The New Monitoring Rule (300.913) establishes requirements for the responsible party to: </a:t>
            </a:r>
          </a:p>
          <a:p>
            <a:pPr lvl="1"/>
            <a:r>
              <a:rPr lang="en-US" dirty="0"/>
              <a:t>Monitor subsurface use of dispersants</a:t>
            </a:r>
          </a:p>
          <a:p>
            <a:pPr lvl="1"/>
            <a:r>
              <a:rPr lang="en-US" dirty="0"/>
              <a:t>Monitor surface use of dispersants on oil discharge of 100,000 gallons occuring within 24hrs</a:t>
            </a:r>
          </a:p>
          <a:p>
            <a:pPr lvl="1"/>
            <a:r>
              <a:rPr lang="en-US" dirty="0"/>
              <a:t>Monitor surface use of dispersants on an oil discharge for more than 96 hours</a:t>
            </a:r>
          </a:p>
          <a:p>
            <a:pPr lvl="1"/>
            <a:r>
              <a:rPr lang="en-US" dirty="0"/>
              <a:t>Submit a Dispersant Monitoring Quality Assurance Project Plan (DMQAPP) to the OSC</a:t>
            </a:r>
          </a:p>
          <a:p>
            <a:r>
              <a:rPr lang="en-US" sz="1800" dirty="0"/>
              <a:t>Intended to address the challenges of atypical dispersant use situations</a:t>
            </a:r>
          </a:p>
          <a:p>
            <a:endParaRPr lang="en-US" dirty="0"/>
          </a:p>
        </p:txBody>
      </p:sp>
    </p:spTree>
    <p:extLst>
      <p:ext uri="{BB962C8B-B14F-4D97-AF65-F5344CB8AC3E}">
        <p14:creationId xmlns:p14="http://schemas.microsoft.com/office/powerpoint/2010/main" val="2351696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5B826-DDFE-4472-9E2F-9A2B88B2588A}"/>
              </a:ext>
            </a:extLst>
          </p:cNvPr>
          <p:cNvSpPr>
            <a:spLocks noGrp="1"/>
          </p:cNvSpPr>
          <p:nvPr>
            <p:ph type="title"/>
          </p:nvPr>
        </p:nvSpPr>
        <p:spPr/>
        <p:txBody>
          <a:bodyPr/>
          <a:lstStyle/>
          <a:p>
            <a:r>
              <a:rPr lang="en-US" dirty="0"/>
              <a:t>Monitoring the Use of Dispersants cont.</a:t>
            </a:r>
          </a:p>
        </p:txBody>
      </p:sp>
      <p:sp>
        <p:nvSpPr>
          <p:cNvPr id="3" name="Content Placeholder 2">
            <a:extLst>
              <a:ext uri="{FF2B5EF4-FFF2-40B4-BE49-F238E27FC236}">
                <a16:creationId xmlns:a16="http://schemas.microsoft.com/office/drawing/2014/main" id="{C081E0E8-6BC7-4209-B255-5DCEAB94F107}"/>
              </a:ext>
            </a:extLst>
          </p:cNvPr>
          <p:cNvSpPr>
            <a:spLocks noGrp="1"/>
          </p:cNvSpPr>
          <p:nvPr>
            <p:ph idx="1"/>
          </p:nvPr>
        </p:nvSpPr>
        <p:spPr>
          <a:xfrm>
            <a:off x="677334" y="1488613"/>
            <a:ext cx="8596668" cy="5134609"/>
          </a:xfrm>
        </p:spPr>
        <p:txBody>
          <a:bodyPr>
            <a:normAutofit/>
          </a:bodyPr>
          <a:lstStyle/>
          <a:p>
            <a:r>
              <a:rPr lang="en-US" dirty="0"/>
              <a:t>The requirements are established for the responsible party as they operate in those environments where applicable discharges may occur and should be in the best position to monitor the response</a:t>
            </a:r>
          </a:p>
          <a:p>
            <a:r>
              <a:rPr lang="en-US" dirty="0"/>
              <a:t>DMQAPP </a:t>
            </a:r>
            <a:r>
              <a:rPr lang="en-US" dirty="0">
                <a:solidFill>
                  <a:srgbClr val="FF0000"/>
                </a:solidFill>
              </a:rPr>
              <a:t>is not </a:t>
            </a:r>
            <a:r>
              <a:rPr lang="en-US" dirty="0"/>
              <a:t>intended to establish a DMQAPP approval timeline for the OSC relative to dispersant use.</a:t>
            </a:r>
          </a:p>
          <a:p>
            <a:r>
              <a:rPr lang="en-US" dirty="0"/>
              <a:t>DMQAPP submission </a:t>
            </a:r>
            <a:r>
              <a:rPr lang="en-US" dirty="0">
                <a:solidFill>
                  <a:srgbClr val="FF0000"/>
                </a:solidFill>
              </a:rPr>
              <a:t>is </a:t>
            </a:r>
            <a:r>
              <a:rPr lang="en-US" dirty="0">
                <a:solidFill>
                  <a:schemeClr val="tx1"/>
                </a:solidFill>
              </a:rPr>
              <a:t>intended to provide the OSC, and other agencies with NCP responsibilities, with a better understanding of the monitoring data to inform dispersant use decisions</a:t>
            </a:r>
          </a:p>
          <a:p>
            <a:r>
              <a:rPr lang="en-US" dirty="0">
                <a:solidFill>
                  <a:schemeClr val="tx1"/>
                </a:solidFill>
              </a:rPr>
              <a:t>The OSC may request response supporting agencies provide feedback on the submitted DMQAPP and has the discretionary authority to require the responsible party to address any concerns associated with it.</a:t>
            </a:r>
          </a:p>
          <a:p>
            <a:r>
              <a:rPr lang="en-US" dirty="0">
                <a:solidFill>
                  <a:schemeClr val="tx1"/>
                </a:solidFill>
              </a:rPr>
              <a:t>Responsible party is required to implement the new monitoring requirements when these dispersant use conditions are met, and for the duration of dispersant use</a:t>
            </a:r>
            <a:endParaRPr lang="en-US" dirty="0">
              <a:solidFill>
                <a:srgbClr val="FF0000"/>
              </a:solidFill>
            </a:endParaRPr>
          </a:p>
        </p:txBody>
      </p:sp>
    </p:spTree>
    <p:extLst>
      <p:ext uri="{BB962C8B-B14F-4D97-AF65-F5344CB8AC3E}">
        <p14:creationId xmlns:p14="http://schemas.microsoft.com/office/powerpoint/2010/main" val="619959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C028CAC-A367-4E86-B13D-CC0A351F545F}"/>
              </a:ext>
            </a:extLst>
          </p:cNvPr>
          <p:cNvSpPr>
            <a:spLocks noGrp="1"/>
          </p:cNvSpPr>
          <p:nvPr>
            <p:ph type="title"/>
          </p:nvPr>
        </p:nvSpPr>
        <p:spPr/>
        <p:txBody>
          <a:bodyPr/>
          <a:lstStyle/>
          <a:p>
            <a:r>
              <a:rPr lang="en-US" dirty="0"/>
              <a:t>Final Monitoring Rule </a:t>
            </a:r>
          </a:p>
        </p:txBody>
      </p:sp>
      <p:pic>
        <p:nvPicPr>
          <p:cNvPr id="11" name="Content Placeholder 10">
            <a:extLst>
              <a:ext uri="{FF2B5EF4-FFF2-40B4-BE49-F238E27FC236}">
                <a16:creationId xmlns:a16="http://schemas.microsoft.com/office/drawing/2014/main" id="{15734728-A4A1-438C-BF6A-CD2B3316ADBB}"/>
              </a:ext>
            </a:extLst>
          </p:cNvPr>
          <p:cNvPicPr>
            <a:picLocks noGrp="1" noChangeAspect="1"/>
          </p:cNvPicPr>
          <p:nvPr>
            <p:ph sz="half" idx="1"/>
          </p:nvPr>
        </p:nvPicPr>
        <p:blipFill>
          <a:blip r:embed="rId3"/>
          <a:stretch>
            <a:fillRect/>
          </a:stretch>
        </p:blipFill>
        <p:spPr>
          <a:xfrm>
            <a:off x="1032593" y="1644349"/>
            <a:ext cx="3444157" cy="4507904"/>
          </a:xfrm>
        </p:spPr>
      </p:pic>
      <p:sp>
        <p:nvSpPr>
          <p:cNvPr id="9" name="Content Placeholder 8">
            <a:extLst>
              <a:ext uri="{FF2B5EF4-FFF2-40B4-BE49-F238E27FC236}">
                <a16:creationId xmlns:a16="http://schemas.microsoft.com/office/drawing/2014/main" id="{524DFBD7-9565-4AEA-8099-A6BB433FCA67}"/>
              </a:ext>
            </a:extLst>
          </p:cNvPr>
          <p:cNvSpPr>
            <a:spLocks noGrp="1"/>
          </p:cNvSpPr>
          <p:nvPr>
            <p:ph sz="half" idx="2"/>
          </p:nvPr>
        </p:nvSpPr>
        <p:spPr>
          <a:xfrm>
            <a:off x="4743689" y="2693659"/>
            <a:ext cx="5054155" cy="2409284"/>
          </a:xfrm>
        </p:spPr>
        <p:txBody>
          <a:bodyPr/>
          <a:lstStyle/>
          <a:p>
            <a:r>
              <a:rPr lang="en-US" dirty="0"/>
              <a:t>Monitoring and data submissions that serve a basis for this rule were established in the 2013 NRT </a:t>
            </a:r>
            <a:r>
              <a:rPr lang="en-US" i="1" dirty="0"/>
              <a:t>Environmental Monitoring for Atypical Dispersant Operations </a:t>
            </a:r>
            <a:r>
              <a:rPr lang="en-US" dirty="0"/>
              <a:t>document</a:t>
            </a:r>
          </a:p>
          <a:p>
            <a:r>
              <a:rPr lang="en-US" dirty="0"/>
              <a:t>Industry and OSROs have been preparing to monitor dispersant use since the issuance of the 2013 guidance document </a:t>
            </a:r>
          </a:p>
        </p:txBody>
      </p:sp>
    </p:spTree>
    <p:extLst>
      <p:ext uri="{BB962C8B-B14F-4D97-AF65-F5344CB8AC3E}">
        <p14:creationId xmlns:p14="http://schemas.microsoft.com/office/powerpoint/2010/main" val="3097486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6D207-E61E-46A8-8CF1-7A0C225C375F}"/>
              </a:ext>
            </a:extLst>
          </p:cNvPr>
          <p:cNvSpPr>
            <a:spLocks noGrp="1"/>
          </p:cNvSpPr>
          <p:nvPr>
            <p:ph type="title"/>
          </p:nvPr>
        </p:nvSpPr>
        <p:spPr/>
        <p:txBody>
          <a:bodyPr/>
          <a:lstStyle/>
          <a:p>
            <a:r>
              <a:rPr lang="en-US" dirty="0"/>
              <a:t>Monitoring Elements</a:t>
            </a:r>
          </a:p>
        </p:txBody>
      </p:sp>
      <p:sp>
        <p:nvSpPr>
          <p:cNvPr id="3" name="Content Placeholder 2">
            <a:extLst>
              <a:ext uri="{FF2B5EF4-FFF2-40B4-BE49-F238E27FC236}">
                <a16:creationId xmlns:a16="http://schemas.microsoft.com/office/drawing/2014/main" id="{83BF4399-D429-40FC-989A-1EDDD58BE125}"/>
              </a:ext>
            </a:extLst>
          </p:cNvPr>
          <p:cNvSpPr>
            <a:spLocks noGrp="1"/>
          </p:cNvSpPr>
          <p:nvPr>
            <p:ph idx="1"/>
          </p:nvPr>
        </p:nvSpPr>
        <p:spPr/>
        <p:txBody>
          <a:bodyPr/>
          <a:lstStyle/>
          <a:p>
            <a:r>
              <a:rPr lang="en-US" dirty="0"/>
              <a:t>The monitoring elements in the final rule cover several key areas </a:t>
            </a:r>
          </a:p>
          <a:p>
            <a:pPr lvl="1"/>
            <a:r>
              <a:rPr lang="en-US" dirty="0"/>
              <a:t>Source characteristics and information on dispersant application </a:t>
            </a:r>
          </a:p>
          <a:p>
            <a:pPr lvl="1"/>
            <a:r>
              <a:rPr lang="en-US" dirty="0"/>
              <a:t>Water column sampling </a:t>
            </a:r>
          </a:p>
          <a:p>
            <a:pPr lvl="1"/>
            <a:r>
              <a:rPr lang="en-US" dirty="0"/>
              <a:t>Oil distribution analysis</a:t>
            </a:r>
          </a:p>
          <a:p>
            <a:pPr lvl="1"/>
            <a:r>
              <a:rPr lang="en-US" dirty="0"/>
              <a:t>Ecological characterization </a:t>
            </a:r>
          </a:p>
          <a:p>
            <a:pPr lvl="1"/>
            <a:r>
              <a:rPr lang="en-US" dirty="0"/>
              <a:t>Immediate and daily reporting </a:t>
            </a:r>
          </a:p>
        </p:txBody>
      </p:sp>
    </p:spTree>
    <p:extLst>
      <p:ext uri="{BB962C8B-B14F-4D97-AF65-F5344CB8AC3E}">
        <p14:creationId xmlns:p14="http://schemas.microsoft.com/office/powerpoint/2010/main" val="3742586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7C55565-3BF7-47E2-876B-08A397ADC526}"/>
              </a:ext>
            </a:extLst>
          </p:cNvPr>
          <p:cNvSpPr>
            <a:spLocks noGrp="1"/>
          </p:cNvSpPr>
          <p:nvPr>
            <p:ph type="title"/>
          </p:nvPr>
        </p:nvSpPr>
        <p:spPr>
          <a:xfrm>
            <a:off x="677334" y="156238"/>
            <a:ext cx="8596668" cy="1320800"/>
          </a:xfrm>
        </p:spPr>
        <p:txBody>
          <a:bodyPr/>
          <a:lstStyle/>
          <a:p>
            <a:r>
              <a:rPr lang="en-US" dirty="0"/>
              <a:t>  </a:t>
            </a:r>
            <a:br>
              <a:rPr lang="en-US" dirty="0"/>
            </a:br>
            <a:r>
              <a:rPr lang="en-US" dirty="0"/>
              <a:t>Information on Dispersant Application</a:t>
            </a:r>
          </a:p>
        </p:txBody>
      </p:sp>
      <p:sp>
        <p:nvSpPr>
          <p:cNvPr id="6" name="Content Placeholder 5">
            <a:extLst>
              <a:ext uri="{FF2B5EF4-FFF2-40B4-BE49-F238E27FC236}">
                <a16:creationId xmlns:a16="http://schemas.microsoft.com/office/drawing/2014/main" id="{E642AAAD-93CE-4707-AC5F-2B5A047B85EE}"/>
              </a:ext>
            </a:extLst>
          </p:cNvPr>
          <p:cNvSpPr>
            <a:spLocks noGrp="1"/>
          </p:cNvSpPr>
          <p:nvPr>
            <p:ph idx="1"/>
          </p:nvPr>
        </p:nvSpPr>
        <p:spPr>
          <a:xfrm>
            <a:off x="677334" y="1552575"/>
            <a:ext cx="8596668" cy="5048250"/>
          </a:xfrm>
        </p:spPr>
        <p:txBody>
          <a:bodyPr>
            <a:normAutofit/>
          </a:bodyPr>
          <a:lstStyle/>
          <a:p>
            <a:r>
              <a:rPr lang="en-US" dirty="0"/>
              <a:t>The new monitoring regulation requires the Responsible Party to document </a:t>
            </a:r>
          </a:p>
          <a:p>
            <a:pPr lvl="1"/>
            <a:r>
              <a:rPr lang="en-US" dirty="0"/>
              <a:t>The characteristics of the source oil</a:t>
            </a:r>
          </a:p>
          <a:p>
            <a:pPr lvl="1"/>
            <a:r>
              <a:rPr lang="en-US" dirty="0"/>
              <a:t>The best estimate of the oil discharge volume or flow rate</a:t>
            </a:r>
          </a:p>
          <a:p>
            <a:pPr lvl="2"/>
            <a:r>
              <a:rPr lang="en-US" dirty="0"/>
              <a:t>Periodically reevaluated as conditions dictate</a:t>
            </a:r>
          </a:p>
          <a:p>
            <a:pPr lvl="2"/>
            <a:r>
              <a:rPr lang="en-US" dirty="0"/>
              <a:t>Include description of method, associated uncertainties, and materials</a:t>
            </a:r>
          </a:p>
          <a:p>
            <a:pPr lvl="1"/>
            <a:r>
              <a:rPr lang="en-US" dirty="0"/>
              <a:t>The dispersant used </a:t>
            </a:r>
          </a:p>
          <a:p>
            <a:pPr lvl="2"/>
            <a:r>
              <a:rPr lang="en-US" dirty="0"/>
              <a:t>Rational for dispersant choice(s)</a:t>
            </a:r>
          </a:p>
          <a:p>
            <a:pPr lvl="2"/>
            <a:r>
              <a:rPr lang="en-US" dirty="0"/>
              <a:t>Results of any efficacy and toxicity tests specific to area or site conditions</a:t>
            </a:r>
          </a:p>
          <a:p>
            <a:pPr lvl="2"/>
            <a:r>
              <a:rPr lang="en-US" dirty="0"/>
              <a:t>Recommended dispersant-to-oil ratio</a:t>
            </a:r>
          </a:p>
          <a:p>
            <a:pPr lvl="1"/>
            <a:r>
              <a:rPr lang="en-US" dirty="0"/>
              <a:t>The application method(s) and procedures </a:t>
            </a:r>
          </a:p>
          <a:p>
            <a:pPr lvl="2"/>
            <a:r>
              <a:rPr lang="en-US" dirty="0"/>
              <a:t>Description of the equipment to be used</a:t>
            </a:r>
          </a:p>
          <a:p>
            <a:pPr lvl="2"/>
            <a:r>
              <a:rPr lang="en-US" dirty="0"/>
              <a:t>Hourly application rates, capacity, and total amount of dispersant</a:t>
            </a:r>
          </a:p>
          <a:p>
            <a:pPr marL="914400" lvl="2" indent="0">
              <a:buNone/>
            </a:pPr>
            <a:endParaRPr lang="en-US" dirty="0"/>
          </a:p>
        </p:txBody>
      </p:sp>
    </p:spTree>
    <p:extLst>
      <p:ext uri="{BB962C8B-B14F-4D97-AF65-F5344CB8AC3E}">
        <p14:creationId xmlns:p14="http://schemas.microsoft.com/office/powerpoint/2010/main" val="847677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46EAE-EFD9-4E19-ACEE-59619B0065B2}"/>
              </a:ext>
            </a:extLst>
          </p:cNvPr>
          <p:cNvSpPr>
            <a:spLocks noGrp="1"/>
          </p:cNvSpPr>
          <p:nvPr>
            <p:ph type="title"/>
          </p:nvPr>
        </p:nvSpPr>
        <p:spPr>
          <a:xfrm>
            <a:off x="677334" y="247650"/>
            <a:ext cx="8596668" cy="1320800"/>
          </a:xfrm>
        </p:spPr>
        <p:txBody>
          <a:bodyPr/>
          <a:lstStyle/>
          <a:p>
            <a:r>
              <a:rPr lang="en-US" dirty="0"/>
              <a:t>Water Column Sampling</a:t>
            </a:r>
          </a:p>
        </p:txBody>
      </p:sp>
      <p:sp>
        <p:nvSpPr>
          <p:cNvPr id="3" name="Content Placeholder 2">
            <a:extLst>
              <a:ext uri="{FF2B5EF4-FFF2-40B4-BE49-F238E27FC236}">
                <a16:creationId xmlns:a16="http://schemas.microsoft.com/office/drawing/2014/main" id="{49EB7536-9987-4B1A-8283-3DB46FEDD67B}"/>
              </a:ext>
            </a:extLst>
          </p:cNvPr>
          <p:cNvSpPr>
            <a:spLocks noGrp="1"/>
          </p:cNvSpPr>
          <p:nvPr>
            <p:ph idx="1"/>
          </p:nvPr>
        </p:nvSpPr>
        <p:spPr>
          <a:xfrm>
            <a:off x="677334" y="1228683"/>
            <a:ext cx="8596668" cy="5949950"/>
          </a:xfrm>
        </p:spPr>
        <p:txBody>
          <a:bodyPr>
            <a:normAutofit/>
          </a:bodyPr>
          <a:lstStyle/>
          <a:p>
            <a:pPr lvl="1"/>
            <a:r>
              <a:rPr lang="en-US" dirty="0"/>
              <a:t>Collect ambient background, baseline, and dispersed oil plume water column samples following standard operating and quality assurance procedures</a:t>
            </a:r>
          </a:p>
          <a:p>
            <a:pPr lvl="2"/>
            <a:r>
              <a:rPr lang="en-US" dirty="0"/>
              <a:t>Ambient background water column samples from areas </a:t>
            </a:r>
            <a:r>
              <a:rPr lang="en-US" dirty="0">
                <a:solidFill>
                  <a:srgbClr val="FF0000"/>
                </a:solidFill>
              </a:rPr>
              <a:t>not</a:t>
            </a:r>
            <a:r>
              <a:rPr lang="en-US" dirty="0"/>
              <a:t> affected by the discharge of oil:</a:t>
            </a:r>
          </a:p>
          <a:p>
            <a:pPr lvl="3"/>
            <a:r>
              <a:rPr lang="en-US" dirty="0"/>
              <a:t>At closest safe distance from discharge, as determined by OSC</a:t>
            </a:r>
          </a:p>
          <a:p>
            <a:pPr lvl="3"/>
            <a:r>
              <a:rPr lang="en-US" dirty="0"/>
              <a:t>In all directions of likely oil transport </a:t>
            </a:r>
          </a:p>
          <a:p>
            <a:pPr lvl="3"/>
            <a:r>
              <a:rPr lang="en-US" dirty="0"/>
              <a:t>Considering surface and subsurface currents</a:t>
            </a:r>
          </a:p>
          <a:p>
            <a:pPr lvl="2"/>
            <a:r>
              <a:rPr lang="en-US" dirty="0"/>
              <a:t>Baseline water column samples absent dispersant application </a:t>
            </a:r>
          </a:p>
          <a:p>
            <a:pPr lvl="3"/>
            <a:r>
              <a:rPr lang="en-US" dirty="0"/>
              <a:t>At such depths and locations affected by the oil discharge </a:t>
            </a:r>
          </a:p>
          <a:p>
            <a:pPr lvl="3"/>
            <a:r>
              <a:rPr lang="en-US" dirty="0"/>
              <a:t>Considering surface and subsurface currents, oil properties, and other relevant discharge conditions</a:t>
            </a:r>
          </a:p>
          <a:p>
            <a:pPr lvl="2"/>
            <a:r>
              <a:rPr lang="en-US" dirty="0"/>
              <a:t>Dispersed oil plume water column samples</a:t>
            </a:r>
          </a:p>
          <a:p>
            <a:pPr lvl="3"/>
            <a:r>
              <a:rPr lang="en-US" dirty="0"/>
              <a:t>At such depths and locations, where dispersed oil is likely to be present </a:t>
            </a:r>
          </a:p>
          <a:p>
            <a:pPr lvl="3"/>
            <a:r>
              <a:rPr lang="en-US" dirty="0"/>
              <a:t>Considering surface and subsurface currents, oil properties, and other relevant discharge conditions </a:t>
            </a:r>
          </a:p>
        </p:txBody>
      </p:sp>
    </p:spTree>
    <p:extLst>
      <p:ext uri="{BB962C8B-B14F-4D97-AF65-F5344CB8AC3E}">
        <p14:creationId xmlns:p14="http://schemas.microsoft.com/office/powerpoint/2010/main" val="3484442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68913-8AFE-4512-908B-48384478065E}"/>
              </a:ext>
            </a:extLst>
          </p:cNvPr>
          <p:cNvSpPr>
            <a:spLocks noGrp="1"/>
          </p:cNvSpPr>
          <p:nvPr>
            <p:ph type="title"/>
          </p:nvPr>
        </p:nvSpPr>
        <p:spPr>
          <a:xfrm>
            <a:off x="677334" y="247650"/>
            <a:ext cx="8596668" cy="1320800"/>
          </a:xfrm>
        </p:spPr>
        <p:txBody>
          <a:bodyPr/>
          <a:lstStyle/>
          <a:p>
            <a:r>
              <a:rPr lang="en-US" dirty="0"/>
              <a:t>Water Column Sampling </a:t>
            </a:r>
          </a:p>
        </p:txBody>
      </p:sp>
      <p:sp>
        <p:nvSpPr>
          <p:cNvPr id="3" name="Content Placeholder 2">
            <a:extLst>
              <a:ext uri="{FF2B5EF4-FFF2-40B4-BE49-F238E27FC236}">
                <a16:creationId xmlns:a16="http://schemas.microsoft.com/office/drawing/2014/main" id="{5890E7FA-9363-4020-97E1-F0E2A152AB63}"/>
              </a:ext>
            </a:extLst>
          </p:cNvPr>
          <p:cNvSpPr>
            <a:spLocks noGrp="1"/>
          </p:cNvSpPr>
          <p:nvPr>
            <p:ph idx="1"/>
          </p:nvPr>
        </p:nvSpPr>
        <p:spPr>
          <a:xfrm>
            <a:off x="677334" y="1038225"/>
            <a:ext cx="8596668" cy="5572125"/>
          </a:xfrm>
        </p:spPr>
        <p:txBody>
          <a:bodyPr>
            <a:normAutofit/>
          </a:bodyPr>
          <a:lstStyle/>
          <a:p>
            <a:pPr lvl="1"/>
            <a:r>
              <a:rPr lang="en-US" dirty="0"/>
              <a:t>Analyze for:</a:t>
            </a:r>
          </a:p>
          <a:p>
            <a:pPr lvl="2"/>
            <a:r>
              <a:rPr lang="en-US" dirty="0"/>
              <a:t>In-situ oil droplet size distribution</a:t>
            </a:r>
          </a:p>
          <a:p>
            <a:pPr lvl="3"/>
            <a:r>
              <a:rPr lang="en-US" dirty="0"/>
              <a:t>Including mass or volume mean diameter for droplet sizes ranging from 2.5 to 2,000 µm, with the majority of data collected between the 2.5 and 100 µm size</a:t>
            </a:r>
          </a:p>
          <a:p>
            <a:pPr lvl="2"/>
            <a:r>
              <a:rPr lang="en-US" dirty="0"/>
              <a:t>In-situ fluorometry/fluorescence </a:t>
            </a:r>
          </a:p>
          <a:p>
            <a:pPr lvl="3"/>
            <a:r>
              <a:rPr lang="en-US" dirty="0"/>
              <a:t>targeted to the type of oil discharged and referenced against the source oil</a:t>
            </a:r>
          </a:p>
          <a:p>
            <a:pPr lvl="2"/>
            <a:r>
              <a:rPr lang="en-US" dirty="0"/>
              <a:t>Total petroleum hydrocarbons and the individual resolvable constituents</a:t>
            </a:r>
          </a:p>
          <a:p>
            <a:pPr lvl="3"/>
            <a:r>
              <a:rPr lang="en-US" dirty="0"/>
              <a:t>volatile organic compounds (VOC) </a:t>
            </a:r>
          </a:p>
          <a:p>
            <a:pPr lvl="3"/>
            <a:r>
              <a:rPr lang="en-US" dirty="0"/>
              <a:t>Aliphatic hydrocarbons</a:t>
            </a:r>
          </a:p>
          <a:p>
            <a:pPr lvl="3"/>
            <a:r>
              <a:rPr lang="en-US" dirty="0"/>
              <a:t>monocyclic, polycyclic, and other aromatic hydrocarbons including</a:t>
            </a:r>
          </a:p>
          <a:p>
            <a:pPr lvl="4"/>
            <a:r>
              <a:rPr lang="en-US" dirty="0"/>
              <a:t>alkylated homologs, and hopane and sterane biomarker compounds</a:t>
            </a:r>
          </a:p>
          <a:p>
            <a:pPr lvl="2"/>
            <a:r>
              <a:rPr lang="en-US" dirty="0"/>
              <a:t>Dissolved Oxygen (DO) </a:t>
            </a:r>
            <a:r>
              <a:rPr lang="en-US" dirty="0">
                <a:solidFill>
                  <a:srgbClr val="FF0000"/>
                </a:solidFill>
              </a:rPr>
              <a:t>(subsurface only) </a:t>
            </a:r>
          </a:p>
          <a:p>
            <a:pPr lvl="2"/>
            <a:r>
              <a:rPr lang="en-US" dirty="0"/>
              <a:t>Methane, if present </a:t>
            </a:r>
            <a:r>
              <a:rPr lang="en-US" dirty="0">
                <a:solidFill>
                  <a:srgbClr val="FF0000"/>
                </a:solidFill>
              </a:rPr>
              <a:t>(subsurface only)</a:t>
            </a:r>
          </a:p>
          <a:p>
            <a:pPr lvl="2"/>
            <a:r>
              <a:rPr lang="en-US" dirty="0"/>
              <a:t>Heavy metals, including nickel and vanadium</a:t>
            </a:r>
          </a:p>
          <a:p>
            <a:pPr lvl="2"/>
            <a:r>
              <a:rPr lang="en-US" dirty="0"/>
              <a:t>Turbidity, water temperature, pH, and conductivity </a:t>
            </a:r>
          </a:p>
          <a:p>
            <a:pPr lvl="1"/>
            <a:endParaRPr lang="en-US" dirty="0"/>
          </a:p>
        </p:txBody>
      </p:sp>
    </p:spTree>
    <p:extLst>
      <p:ext uri="{BB962C8B-B14F-4D97-AF65-F5344CB8AC3E}">
        <p14:creationId xmlns:p14="http://schemas.microsoft.com/office/powerpoint/2010/main" val="2982599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BC14-ED29-400F-8B98-F93A36597108}"/>
              </a:ext>
            </a:extLst>
          </p:cNvPr>
          <p:cNvSpPr>
            <a:spLocks noGrp="1"/>
          </p:cNvSpPr>
          <p:nvPr>
            <p:ph type="title"/>
          </p:nvPr>
        </p:nvSpPr>
        <p:spPr/>
        <p:txBody>
          <a:bodyPr/>
          <a:lstStyle/>
          <a:p>
            <a:r>
              <a:rPr lang="en-US" dirty="0"/>
              <a:t>Oil Distribution Analyses and Ecological Characterization </a:t>
            </a:r>
          </a:p>
        </p:txBody>
      </p:sp>
      <p:sp>
        <p:nvSpPr>
          <p:cNvPr id="3" name="Content Placeholder 2">
            <a:extLst>
              <a:ext uri="{FF2B5EF4-FFF2-40B4-BE49-F238E27FC236}">
                <a16:creationId xmlns:a16="http://schemas.microsoft.com/office/drawing/2014/main" id="{0EA3B566-C1D4-4FC1-A6C1-D50431299C68}"/>
              </a:ext>
            </a:extLst>
          </p:cNvPr>
          <p:cNvSpPr>
            <a:spLocks noGrp="1"/>
          </p:cNvSpPr>
          <p:nvPr>
            <p:ph idx="1"/>
          </p:nvPr>
        </p:nvSpPr>
        <p:spPr/>
        <p:txBody>
          <a:bodyPr>
            <a:normAutofit/>
          </a:bodyPr>
          <a:lstStyle/>
          <a:p>
            <a:r>
              <a:rPr lang="en-US" dirty="0"/>
              <a:t>	Characterize dispersant effectiveness and oil distribution</a:t>
            </a:r>
          </a:p>
          <a:p>
            <a:pPr lvl="1"/>
            <a:r>
              <a:rPr lang="en-US" dirty="0"/>
              <a:t>Considering available technologies </a:t>
            </a:r>
          </a:p>
          <a:p>
            <a:pPr lvl="1"/>
            <a:r>
              <a:rPr lang="en-US" dirty="0"/>
              <a:t>Considering condition of oil, dispersant, and dispersed oil components from the discharge location</a:t>
            </a:r>
          </a:p>
          <a:p>
            <a:pPr lvl="1"/>
            <a:r>
              <a:rPr lang="en-US" dirty="0"/>
              <a:t>Describe associated uncertainties  </a:t>
            </a:r>
          </a:p>
          <a:p>
            <a:r>
              <a:rPr lang="en-US" dirty="0"/>
              <a:t>Characterize ecological receptors/habitats that may be present in the discharge area and their exposure pathways </a:t>
            </a:r>
          </a:p>
          <a:p>
            <a:pPr lvl="1"/>
            <a:r>
              <a:rPr lang="en-US" dirty="0"/>
              <a:t>Include species in sensitive life stages, transient or migratory species, breeding or breeding-related activities, and threatened and/or endangered species potentially exposed to undispersed oil, dispersed oil, and dispersant alone</a:t>
            </a:r>
          </a:p>
          <a:p>
            <a:pPr lvl="1"/>
            <a:r>
              <a:rPr lang="en-US" dirty="0"/>
              <a:t>Estimate an acute toxicity level of concern for the dispersed oil using available dose-response information relevant to potentially exposed species</a:t>
            </a:r>
          </a:p>
          <a:p>
            <a:endParaRPr lang="en-US" dirty="0"/>
          </a:p>
        </p:txBody>
      </p:sp>
    </p:spTree>
    <p:extLst>
      <p:ext uri="{BB962C8B-B14F-4D97-AF65-F5344CB8AC3E}">
        <p14:creationId xmlns:p14="http://schemas.microsoft.com/office/powerpoint/2010/main" val="2560948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C3CCE-BC1E-46DE-9354-871A272C2B26}"/>
              </a:ext>
            </a:extLst>
          </p:cNvPr>
          <p:cNvSpPr>
            <a:spLocks noGrp="1"/>
          </p:cNvSpPr>
          <p:nvPr>
            <p:ph type="title"/>
          </p:nvPr>
        </p:nvSpPr>
        <p:spPr>
          <a:xfrm>
            <a:off x="677334" y="609600"/>
            <a:ext cx="8596668" cy="874816"/>
          </a:xfrm>
        </p:spPr>
        <p:txBody>
          <a:bodyPr/>
          <a:lstStyle/>
          <a:p>
            <a:r>
              <a:rPr lang="en-US" dirty="0"/>
              <a:t>Immediate and Daily Reporting</a:t>
            </a:r>
          </a:p>
        </p:txBody>
      </p:sp>
      <p:sp>
        <p:nvSpPr>
          <p:cNvPr id="3" name="Content Placeholder 2">
            <a:extLst>
              <a:ext uri="{FF2B5EF4-FFF2-40B4-BE49-F238E27FC236}">
                <a16:creationId xmlns:a16="http://schemas.microsoft.com/office/drawing/2014/main" id="{92C0042F-23BB-4A3E-9C3D-749365E1807E}"/>
              </a:ext>
            </a:extLst>
          </p:cNvPr>
          <p:cNvSpPr>
            <a:spLocks noGrp="1"/>
          </p:cNvSpPr>
          <p:nvPr>
            <p:ph idx="1"/>
          </p:nvPr>
        </p:nvSpPr>
        <p:spPr>
          <a:xfrm>
            <a:off x="677334" y="1318161"/>
            <a:ext cx="8596668" cy="5427023"/>
          </a:xfrm>
        </p:spPr>
        <p:txBody>
          <a:bodyPr>
            <a:normAutofit fontScale="92500" lnSpcReduction="20000"/>
          </a:bodyPr>
          <a:lstStyle/>
          <a:p>
            <a:r>
              <a:rPr lang="en-US" dirty="0"/>
              <a:t>Immediate Reporting to the OSC and RRT</a:t>
            </a:r>
          </a:p>
          <a:p>
            <a:pPr lvl="1"/>
            <a:r>
              <a:rPr lang="en-US" dirty="0"/>
              <a:t>Deviation of more than 10 percent from mean hourly subsurface dispersant use rate from authorized 24 hours volume and the reason for the deviation</a:t>
            </a:r>
          </a:p>
          <a:p>
            <a:pPr lvl="1"/>
            <a:r>
              <a:rPr lang="en-US" dirty="0"/>
              <a:t>Ecological receptors of environmental importance, and any other ecological receptors as designated by the OSC or the Natural Resource Trustees, including any threatened or endangered species that may be exposed based on dispersed plume trajectory modeling and level of concern information</a:t>
            </a:r>
          </a:p>
          <a:p>
            <a:r>
              <a:rPr lang="en-US" dirty="0"/>
              <a:t>	Daily Reporting to the OSC and RRT</a:t>
            </a:r>
          </a:p>
          <a:p>
            <a:pPr lvl="1"/>
            <a:r>
              <a:rPr lang="en-US" dirty="0"/>
              <a:t>Water sampling and data analyses</a:t>
            </a:r>
          </a:p>
          <a:p>
            <a:pPr lvl="1"/>
            <a:r>
              <a:rPr lang="en-US" dirty="0"/>
              <a:t>For each application platform, the actual amount of dispersant used for each one-hour period and the total amount of dispersant used for the previous 24-hour reporting period</a:t>
            </a:r>
          </a:p>
          <a:p>
            <a:pPr lvl="1"/>
            <a:r>
              <a:rPr lang="en-US" dirty="0"/>
              <a:t>All collected data and analyses within timeframe necessary for operational decisions as authorized by the OSC (e.g., within 24 hours of collection), including documented observations, photographs, video, and any other information related to dispersant use, unless an alternate time frame is authorized by the OSC</a:t>
            </a:r>
          </a:p>
          <a:p>
            <a:pPr lvl="1"/>
            <a:r>
              <a:rPr lang="en-US" dirty="0"/>
              <a:t>For analyses requiring more than 24 hours due to analytical methods, provide data and results as available but no later than five days, unless an alternate timeframe is authorized by the OSC</a:t>
            </a:r>
          </a:p>
          <a:p>
            <a:pPr lvl="1"/>
            <a:r>
              <a:rPr lang="en-US" dirty="0"/>
              <a:t>Daily transport estimates, using available technology as described in § 300.913(c), of dispersed and non-dispersed oil, associated volatile petroleum hydrocarbons, and dispersants</a:t>
            </a:r>
          </a:p>
          <a:p>
            <a:endParaRPr lang="en-US" dirty="0"/>
          </a:p>
        </p:txBody>
      </p:sp>
    </p:spTree>
    <p:extLst>
      <p:ext uri="{BB962C8B-B14F-4D97-AF65-F5344CB8AC3E}">
        <p14:creationId xmlns:p14="http://schemas.microsoft.com/office/powerpoint/2010/main" val="2221102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0C271-2F6E-47E5-8698-B7C41CDDC292}"/>
              </a:ext>
            </a:extLst>
          </p:cNvPr>
          <p:cNvSpPr>
            <a:spLocks noGrp="1"/>
          </p:cNvSpPr>
          <p:nvPr>
            <p:ph type="title"/>
          </p:nvPr>
        </p:nvSpPr>
        <p:spPr/>
        <p:txBody>
          <a:bodyPr/>
          <a:lstStyle/>
          <a:p>
            <a:r>
              <a:rPr lang="en-US" dirty="0"/>
              <a:t>Final Monitoring Rule Key Points</a:t>
            </a:r>
          </a:p>
        </p:txBody>
      </p:sp>
      <p:sp>
        <p:nvSpPr>
          <p:cNvPr id="3" name="Content Placeholder 2">
            <a:extLst>
              <a:ext uri="{FF2B5EF4-FFF2-40B4-BE49-F238E27FC236}">
                <a16:creationId xmlns:a16="http://schemas.microsoft.com/office/drawing/2014/main" id="{1E5C1DBD-B4BD-4AA2-8865-EECE03C36980}"/>
              </a:ext>
            </a:extLst>
          </p:cNvPr>
          <p:cNvSpPr>
            <a:spLocks noGrp="1"/>
          </p:cNvSpPr>
          <p:nvPr>
            <p:ph idx="1"/>
          </p:nvPr>
        </p:nvSpPr>
        <p:spPr/>
        <p:txBody>
          <a:bodyPr/>
          <a:lstStyle/>
          <a:p>
            <a:r>
              <a:rPr lang="en-US" dirty="0"/>
              <a:t>Final Monitoring Rule only applies to A-typical dispersant operations</a:t>
            </a:r>
          </a:p>
          <a:p>
            <a:pPr lvl="1"/>
            <a:r>
              <a:rPr lang="en-US" dirty="0"/>
              <a:t>Subsurface dispersant application</a:t>
            </a:r>
          </a:p>
          <a:p>
            <a:pPr lvl="1"/>
            <a:r>
              <a:rPr lang="en-US" dirty="0"/>
              <a:t>Surface use of dispersants on an oil discharge of 100,000 gallons occuring within 24hrs</a:t>
            </a:r>
          </a:p>
          <a:p>
            <a:pPr lvl="1"/>
            <a:r>
              <a:rPr lang="en-US" dirty="0"/>
              <a:t>Surface use of dispersants on an oil discharge for more than 96 hours</a:t>
            </a:r>
          </a:p>
          <a:p>
            <a:r>
              <a:rPr lang="en-US" dirty="0"/>
              <a:t>Final Monitoring Rule does not inhibit the OSCs ability to authorize dispersant use prior to DMQAPP submittal by the RP</a:t>
            </a:r>
          </a:p>
          <a:p>
            <a:r>
              <a:rPr lang="en-US" dirty="0"/>
              <a:t>The Agency does not determine how water column sampling is to be conducted, that is left up to the RP to determine and document in the DMQAPP</a:t>
            </a:r>
          </a:p>
          <a:p>
            <a:endParaRPr lang="en-US" dirty="0"/>
          </a:p>
        </p:txBody>
      </p:sp>
    </p:spTree>
    <p:extLst>
      <p:ext uri="{BB962C8B-B14F-4D97-AF65-F5344CB8AC3E}">
        <p14:creationId xmlns:p14="http://schemas.microsoft.com/office/powerpoint/2010/main" val="2365062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FB4620-7A49-4607-8766-4997D3305319}"/>
              </a:ext>
            </a:extLst>
          </p:cNvPr>
          <p:cNvSpPr>
            <a:spLocks noGrp="1"/>
          </p:cNvSpPr>
          <p:nvPr>
            <p:ph type="title"/>
          </p:nvPr>
        </p:nvSpPr>
        <p:spPr>
          <a:xfrm>
            <a:off x="423080" y="2460702"/>
            <a:ext cx="8596668" cy="717395"/>
          </a:xfrm>
        </p:spPr>
        <p:txBody>
          <a:bodyPr/>
          <a:lstStyle/>
          <a:p>
            <a:pPr algn="ctr"/>
            <a:r>
              <a:rPr lang="en-US" dirty="0"/>
              <a:t>Thank You</a:t>
            </a:r>
          </a:p>
        </p:txBody>
      </p:sp>
      <p:sp>
        <p:nvSpPr>
          <p:cNvPr id="4" name="Content Placeholder 3">
            <a:extLst>
              <a:ext uri="{FF2B5EF4-FFF2-40B4-BE49-F238E27FC236}">
                <a16:creationId xmlns:a16="http://schemas.microsoft.com/office/drawing/2014/main" id="{7B65EF82-4D5F-453C-B67D-903060CA33B0}"/>
              </a:ext>
            </a:extLst>
          </p:cNvPr>
          <p:cNvSpPr>
            <a:spLocks noGrp="1"/>
          </p:cNvSpPr>
          <p:nvPr>
            <p:ph idx="1"/>
          </p:nvPr>
        </p:nvSpPr>
        <p:spPr>
          <a:xfrm>
            <a:off x="5229922" y="3914078"/>
            <a:ext cx="4044080" cy="2127284"/>
          </a:xfrm>
        </p:spPr>
        <p:txBody>
          <a:bodyPr/>
          <a:lstStyle/>
          <a:p>
            <a:pPr marL="0" indent="0">
              <a:buNone/>
            </a:pPr>
            <a:r>
              <a:rPr lang="en-US" dirty="0"/>
              <a:t>William Martin</a:t>
            </a:r>
          </a:p>
          <a:p>
            <a:pPr marL="0" indent="0">
              <a:buNone/>
            </a:pPr>
            <a:r>
              <a:rPr lang="en-US" dirty="0"/>
              <a:t>EPA Region 3 Representative to the National Subpart J Rule Writing workgroup</a:t>
            </a:r>
          </a:p>
        </p:txBody>
      </p:sp>
    </p:spTree>
    <p:extLst>
      <p:ext uri="{BB962C8B-B14F-4D97-AF65-F5344CB8AC3E}">
        <p14:creationId xmlns:p14="http://schemas.microsoft.com/office/powerpoint/2010/main" val="288660983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104461</TotalTime>
  <Words>1895</Words>
  <Application>Microsoft Office PowerPoint</Application>
  <PresentationFormat>Widescreen</PresentationFormat>
  <Paragraphs>157</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Trebuchet MS</vt:lpstr>
      <vt:lpstr>Wingdings 3</vt:lpstr>
      <vt:lpstr>Facet</vt:lpstr>
      <vt:lpstr>National Oil and Hazardous Substances Pollution Contingency Plan</vt:lpstr>
      <vt:lpstr>Background on Final Monitoring Rule</vt:lpstr>
      <vt:lpstr>Monitoring the Use of Dispersants</vt:lpstr>
      <vt:lpstr>Monitoring the Use of Dispersants cont.</vt:lpstr>
      <vt:lpstr>Final Monitoring Rule </vt:lpstr>
      <vt:lpstr>Monitoring Elements</vt:lpstr>
      <vt:lpstr>   Information on Dispersant Application</vt:lpstr>
      <vt:lpstr>Water Column Sampling</vt:lpstr>
      <vt:lpstr>Water Column Sampling </vt:lpstr>
      <vt:lpstr>Oil Distribution Analyses and Ecological Characterization </vt:lpstr>
      <vt:lpstr>Immediate and Daily Reporting</vt:lpstr>
      <vt:lpstr>Final Monitoring Rule Key Points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Oil and Hazardous Substances Pollution Contingency Plan</dc:title>
  <dc:creator>William Martin</dc:creator>
  <cp:lastModifiedBy>William Martin</cp:lastModifiedBy>
  <cp:revision>58</cp:revision>
  <dcterms:created xsi:type="dcterms:W3CDTF">2021-10-18T18:32:02Z</dcterms:created>
  <dcterms:modified xsi:type="dcterms:W3CDTF">2022-12-07T19:12:02Z</dcterms:modified>
</cp:coreProperties>
</file>