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5" r:id="rId1"/>
  </p:sldMasterIdLst>
  <p:notesMasterIdLst>
    <p:notesMasterId r:id="rId13"/>
  </p:notesMasterIdLst>
  <p:sldIdLst>
    <p:sldId id="360" r:id="rId2"/>
    <p:sldId id="256" r:id="rId3"/>
    <p:sldId id="294" r:id="rId4"/>
    <p:sldId id="358" r:id="rId5"/>
    <p:sldId id="275" r:id="rId6"/>
    <p:sldId id="268" r:id="rId7"/>
    <p:sldId id="269" r:id="rId8"/>
    <p:sldId id="270" r:id="rId9"/>
    <p:sldId id="272" r:id="rId10"/>
    <p:sldId id="295" r:id="rId11"/>
    <p:sldId id="31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1E8F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553" autoAdjust="0"/>
    <p:restoredTop sz="83058" autoAdjust="0"/>
  </p:normalViewPr>
  <p:slideViewPr>
    <p:cSldViewPr snapToGrid="0" snapToObjects="1">
      <p:cViewPr varScale="1">
        <p:scale>
          <a:sx n="64" d="100"/>
          <a:sy n="64" d="100"/>
        </p:scale>
        <p:origin x="300" y="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stias, Sabina (she/her/hers)" userId="6dadf6ca-9f07-41d4-9c02-c487786bbc3a" providerId="ADAL" clId="{E6A80328-4C7E-4DC3-878B-9A79C07DB8C7}"/>
    <pc:docChg chg="undo custSel addSld delSld modSld sldOrd">
      <pc:chgData name="Bastias, Sabina (she/her/hers)" userId="6dadf6ca-9f07-41d4-9c02-c487786bbc3a" providerId="ADAL" clId="{E6A80328-4C7E-4DC3-878B-9A79C07DB8C7}" dt="2024-12-10T22:37:30.365" v="260" actId="20577"/>
      <pc:docMkLst>
        <pc:docMk/>
      </pc:docMkLst>
      <pc:sldChg chg="modSp mod modNotesTx">
        <pc:chgData name="Bastias, Sabina (she/her/hers)" userId="6dadf6ca-9f07-41d4-9c02-c487786bbc3a" providerId="ADAL" clId="{E6A80328-4C7E-4DC3-878B-9A79C07DB8C7}" dt="2024-12-10T22:35:39.424" v="256" actId="20577"/>
        <pc:sldMkLst>
          <pc:docMk/>
          <pc:sldMk cId="1233157237" sldId="317"/>
        </pc:sldMkLst>
        <pc:spChg chg="mod">
          <ac:chgData name="Bastias, Sabina (she/her/hers)" userId="6dadf6ca-9f07-41d4-9c02-c487786bbc3a" providerId="ADAL" clId="{E6A80328-4C7E-4DC3-878B-9A79C07DB8C7}" dt="2024-12-10T22:35:00.916" v="211" actId="20577"/>
          <ac:spMkLst>
            <pc:docMk/>
            <pc:sldMk cId="1233157237" sldId="317"/>
            <ac:spMk id="8" creationId="{E608C036-A330-A8FA-16D8-7A2B1C1A9E5F}"/>
          </ac:spMkLst>
        </pc:spChg>
      </pc:sldChg>
      <pc:sldChg chg="ord modNotesTx">
        <pc:chgData name="Bastias, Sabina (she/her/hers)" userId="6dadf6ca-9f07-41d4-9c02-c487786bbc3a" providerId="ADAL" clId="{E6A80328-4C7E-4DC3-878B-9A79C07DB8C7}" dt="2024-12-10T22:37:30.365" v="260" actId="20577"/>
        <pc:sldMkLst>
          <pc:docMk/>
          <pc:sldMk cId="309506017" sldId="360"/>
        </pc:sldMkLst>
      </pc:sldChg>
      <pc:sldChg chg="add del">
        <pc:chgData name="Bastias, Sabina (she/her/hers)" userId="6dadf6ca-9f07-41d4-9c02-c487786bbc3a" providerId="ADAL" clId="{E6A80328-4C7E-4DC3-878B-9A79C07DB8C7}" dt="2024-12-10T22:35:44.369" v="257" actId="47"/>
        <pc:sldMkLst>
          <pc:docMk/>
          <pc:sldMk cId="3682007373" sldId="3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42A4A1-0C7F-4354-A7D9-C97722B3D383}" type="datetimeFigureOut">
              <a:rPr lang="en-US" smtClean="0"/>
              <a:t>12/10/2024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B83E24-7765-4B5B-A764-3CAF15A32B4C}" type="slidenum">
              <a:rPr lang="en-US" smtClean="0"/>
              <a:t>‹#›</a:t>
            </a:fld>
            <a:endParaRPr lang="en-US"/>
          </a:p>
        </p:txBody>
      </p:sp>
    </p:spTree>
    <p:extLst>
      <p:ext uri="{BB962C8B-B14F-4D97-AF65-F5344CB8AC3E}">
        <p14:creationId xmlns:p14="http://schemas.microsoft.com/office/powerpoint/2010/main" val="2789473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B83E24-7765-4B5B-A764-3CAF15A32B4C}" type="slidenum">
              <a:rPr lang="en-US" smtClean="0"/>
              <a:t>1</a:t>
            </a:fld>
            <a:endParaRPr lang="en-US"/>
          </a:p>
        </p:txBody>
      </p:sp>
    </p:spTree>
    <p:extLst>
      <p:ext uri="{BB962C8B-B14F-4D97-AF65-F5344CB8AC3E}">
        <p14:creationId xmlns:p14="http://schemas.microsoft.com/office/powerpoint/2010/main" val="2878738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B83E24-7765-4B5B-A764-3CAF15A32B4C}" type="slidenum">
              <a:rPr lang="en-US" smtClean="0"/>
              <a:t>3</a:t>
            </a:fld>
            <a:endParaRPr lang="en-US"/>
          </a:p>
        </p:txBody>
      </p:sp>
    </p:spTree>
    <p:extLst>
      <p:ext uri="{BB962C8B-B14F-4D97-AF65-F5344CB8AC3E}">
        <p14:creationId xmlns:p14="http://schemas.microsoft.com/office/powerpoint/2010/main" val="2331099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Mention new entry forms and dashboards coming to website. An email will be sent when ready to be used.</a:t>
            </a: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11</a:t>
            </a:fld>
            <a:endParaRPr lang="en-US" altLang="zh-CN" noProof="0"/>
          </a:p>
        </p:txBody>
      </p:sp>
    </p:spTree>
    <p:extLst>
      <p:ext uri="{BB962C8B-B14F-4D97-AF65-F5344CB8AC3E}">
        <p14:creationId xmlns:p14="http://schemas.microsoft.com/office/powerpoint/2010/main" val="143929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02817B-0FCD-7542-93CA-5C6FEF32C0FA}" type="datetimeFigureOut">
              <a:rPr lang="en-US" smtClean="0"/>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7491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02817B-0FCD-7542-93CA-5C6FEF32C0FA}" type="datetimeFigureOut">
              <a:rPr lang="en-US" smtClean="0"/>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394853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2483101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02817B-0FCD-7542-93CA-5C6FEF32C0FA}" type="datetimeFigureOut">
              <a:rPr lang="en-US" smtClean="0"/>
              <a:t>12/10/2024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363519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02817B-0FCD-7542-93CA-5C6FEF32C0FA}" type="datetimeFigureOut">
              <a:rPr lang="en-US" smtClean="0"/>
              <a:t>12/10/2024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1576289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02817B-0FCD-7542-93CA-5C6FEF32C0FA}" type="datetimeFigureOut">
              <a:rPr lang="en-US" smtClean="0"/>
              <a:t>12/10/2024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383365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02817B-0FCD-7542-93CA-5C6FEF32C0FA}" type="datetimeFigureOut">
              <a:rPr lang="en-US" smtClean="0"/>
              <a:t>12/10/2024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4230841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02817B-0FCD-7542-93CA-5C6FEF32C0FA}" type="datetimeFigureOut">
              <a:rPr lang="en-US" smtClean="0"/>
              <a:t>12/10/2024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217806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02817B-0FCD-7542-93CA-5C6FEF32C0FA}" type="datetimeFigureOut">
              <a:rPr lang="en-US" smtClean="0"/>
              <a:t>12/10/2024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769576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1A02817B-0FCD-7542-93CA-5C6FEF32C0FA}" type="datetimeFigureOut">
              <a:rPr lang="en-US" smtClean="0"/>
              <a:t>12/10/2024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647036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382261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10336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2372970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93763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654084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02817B-0FCD-7542-93CA-5C6FEF32C0FA}" type="datetimeFigureOut">
              <a:rPr lang="en-US" smtClean="0"/>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1389129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02817B-0FCD-7542-93CA-5C6FEF32C0FA}" type="datetimeFigureOut">
              <a:rPr lang="en-US" smtClean="0"/>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3594403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39B50CEE-D9F9-B5CD-C274-BEAA5EAB37E3}"/>
              </a:ext>
            </a:extLst>
          </p:cNvPr>
          <p:cNvSpPr/>
          <p:nvPr userDrawn="1"/>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9" name="Hexagon 15">
            <a:extLst>
              <a:ext uri="{FF2B5EF4-FFF2-40B4-BE49-F238E27FC236}">
                <a16:creationId xmlns:a16="http://schemas.microsoft.com/office/drawing/2014/main" id="{93831F6E-A0DA-46E5-AF13-ED5D9ABF108D}"/>
              </a:ext>
            </a:extLst>
          </p:cNvPr>
          <p:cNvSpPr/>
          <p:nvPr userDrawn="1"/>
        </p:nvSpPr>
        <p:spPr>
          <a:xfrm>
            <a:off x="1579486" y="450004"/>
            <a:ext cx="1455521" cy="1266696"/>
          </a:xfrm>
          <a:prstGeom prst="hexagon">
            <a:avLst>
              <a:gd name="adj" fmla="val 28413"/>
              <a:gd name="vf" fmla="val 11547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0" name="Hexagon 17">
            <a:extLst>
              <a:ext uri="{FF2B5EF4-FFF2-40B4-BE49-F238E27FC236}">
                <a16:creationId xmlns:a16="http://schemas.microsoft.com/office/drawing/2014/main" id="{18B06ECC-5FA7-4ACA-86BF-694240D0C05B}"/>
              </a:ext>
            </a:extLst>
          </p:cNvPr>
          <p:cNvSpPr/>
          <p:nvPr userDrawn="1"/>
        </p:nvSpPr>
        <p:spPr>
          <a:xfrm>
            <a:off x="412218" y="1136470"/>
            <a:ext cx="1455521" cy="1266696"/>
          </a:xfrm>
          <a:prstGeom prst="hexagon">
            <a:avLst>
              <a:gd name="adj" fmla="val 28413"/>
              <a:gd name="vf" fmla="val 11547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1" name="Hexagon 19">
            <a:extLst>
              <a:ext uri="{FF2B5EF4-FFF2-40B4-BE49-F238E27FC236}">
                <a16:creationId xmlns:a16="http://schemas.microsoft.com/office/drawing/2014/main" id="{089AA305-8FFC-46A5-B806-D5D78320D0CD}"/>
              </a:ext>
            </a:extLst>
          </p:cNvPr>
          <p:cNvSpPr/>
          <p:nvPr userDrawn="1"/>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2" name="Hexagon 21">
            <a:extLst>
              <a:ext uri="{FF2B5EF4-FFF2-40B4-BE49-F238E27FC236}">
                <a16:creationId xmlns:a16="http://schemas.microsoft.com/office/drawing/2014/main" id="{DB2D65ED-32BC-44B2-92F3-E16717051CA1}"/>
              </a:ext>
            </a:extLst>
          </p:cNvPr>
          <p:cNvSpPr/>
          <p:nvPr userDrawn="1"/>
        </p:nvSpPr>
        <p:spPr>
          <a:xfrm>
            <a:off x="3953772" y="4582171"/>
            <a:ext cx="1455521" cy="1266696"/>
          </a:xfrm>
          <a:prstGeom prst="hexagon">
            <a:avLst>
              <a:gd name="adj" fmla="val 28413"/>
              <a:gd name="vf" fmla="val 11547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4" name="Freeform 43">
            <a:extLst>
              <a:ext uri="{FF2B5EF4-FFF2-40B4-BE49-F238E27FC236}">
                <a16:creationId xmlns:a16="http://schemas.microsoft.com/office/drawing/2014/main" id="{6100186E-95B0-AB29-6F1D-DBFBAA566DB2}"/>
              </a:ext>
            </a:extLst>
          </p:cNvPr>
          <p:cNvSpPr/>
          <p:nvPr userDrawn="1"/>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4" name="Hexagon 27">
            <a:extLst>
              <a:ext uri="{FF2B5EF4-FFF2-40B4-BE49-F238E27FC236}">
                <a16:creationId xmlns:a16="http://schemas.microsoft.com/office/drawing/2014/main" id="{5275D449-7441-440B-8584-96D25256F24D}"/>
              </a:ext>
            </a:extLst>
          </p:cNvPr>
          <p:cNvSpPr/>
          <p:nvPr userDrawn="1"/>
        </p:nvSpPr>
        <p:spPr>
          <a:xfrm>
            <a:off x="2783996" y="5245443"/>
            <a:ext cx="1455521" cy="1266696"/>
          </a:xfrm>
          <a:prstGeom prst="hexagon">
            <a:avLst>
              <a:gd name="adj" fmla="val 28413"/>
              <a:gd name="vf" fmla="val 11547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5" name="Hexagon 28">
            <a:extLst>
              <a:ext uri="{FF2B5EF4-FFF2-40B4-BE49-F238E27FC236}">
                <a16:creationId xmlns:a16="http://schemas.microsoft.com/office/drawing/2014/main" id="{94CFCD79-F5CD-4175-96DE-1AC2E1999DB6}"/>
              </a:ext>
            </a:extLst>
          </p:cNvPr>
          <p:cNvSpPr/>
          <p:nvPr userDrawn="1"/>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3" name="Freeform 42">
            <a:extLst>
              <a:ext uri="{FF2B5EF4-FFF2-40B4-BE49-F238E27FC236}">
                <a16:creationId xmlns:a16="http://schemas.microsoft.com/office/drawing/2014/main" id="{C8667104-E096-23C3-4C2C-5277C2AF5C57}"/>
              </a:ext>
            </a:extLst>
          </p:cNvPr>
          <p:cNvSpPr/>
          <p:nvPr userDrawn="1"/>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8" name="Hexagon 31">
            <a:extLst>
              <a:ext uri="{FF2B5EF4-FFF2-40B4-BE49-F238E27FC236}">
                <a16:creationId xmlns:a16="http://schemas.microsoft.com/office/drawing/2014/main" id="{61BB4AB0-7C5C-4697-A25B-0AFD8754AB52}"/>
              </a:ext>
            </a:extLst>
          </p:cNvPr>
          <p:cNvSpPr/>
          <p:nvPr userDrawn="1"/>
        </p:nvSpPr>
        <p:spPr>
          <a:xfrm>
            <a:off x="1580353" y="3182793"/>
            <a:ext cx="1455521" cy="1266696"/>
          </a:xfrm>
          <a:prstGeom prst="hexagon">
            <a:avLst>
              <a:gd name="adj" fmla="val 28413"/>
              <a:gd name="vf" fmla="val 115470"/>
            </a:avLst>
          </a:prstGeom>
          <a:noFill/>
          <a:ln w="190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6" name="Freeform 45">
            <a:extLst>
              <a:ext uri="{FF2B5EF4-FFF2-40B4-BE49-F238E27FC236}">
                <a16:creationId xmlns:a16="http://schemas.microsoft.com/office/drawing/2014/main" id="{2363FF00-E570-D743-258E-E9FEF4F02A08}"/>
              </a:ext>
            </a:extLst>
          </p:cNvPr>
          <p:cNvSpPr/>
          <p:nvPr userDrawn="1"/>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28" name="Content Placeholder 47">
            <a:extLst>
              <a:ext uri="{FF2B5EF4-FFF2-40B4-BE49-F238E27FC236}">
                <a16:creationId xmlns:a16="http://schemas.microsoft.com/office/drawing/2014/main" id="{073CD90F-1E45-47EC-B558-D5F638F5FE6F}"/>
              </a:ext>
            </a:extLst>
          </p:cNvPr>
          <p:cNvSpPr>
            <a:spLocks noGrp="1"/>
          </p:cNvSpPr>
          <p:nvPr>
            <p:ph type="pic" sz="quarter" idx="48"/>
          </p:nvPr>
        </p:nvSpPr>
        <p:spPr>
          <a:xfrm>
            <a:off x="2754948" y="2502098"/>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en-US" altLang="zh-CN"/>
              <a:t>Click icon to add picture</a:t>
            </a:r>
            <a:endParaRPr lang="en-US" altLang="zh-CN" dirty="0"/>
          </a:p>
        </p:txBody>
      </p:sp>
      <p:sp>
        <p:nvSpPr>
          <p:cNvPr id="29" name="Content Placeholder 47">
            <a:extLst>
              <a:ext uri="{FF2B5EF4-FFF2-40B4-BE49-F238E27FC236}">
                <a16:creationId xmlns:a16="http://schemas.microsoft.com/office/drawing/2014/main" id="{9A501203-35D0-41A5-A2A4-9F05FAB495C4}"/>
              </a:ext>
            </a:extLst>
          </p:cNvPr>
          <p:cNvSpPr>
            <a:spLocks noGrp="1"/>
          </p:cNvSpPr>
          <p:nvPr>
            <p:ph type="pic" sz="quarter" idx="49"/>
          </p:nvPr>
        </p:nvSpPr>
        <p:spPr>
          <a:xfrm>
            <a:off x="391110" y="2493385"/>
            <a:ext cx="1465840" cy="1289394"/>
          </a:xfrm>
          <a:prstGeom prst="hexagon">
            <a:avLst>
              <a:gd name="adj" fmla="val 28349"/>
              <a:gd name="vf" fmla="val 115470"/>
            </a:avLst>
          </a:prstGeom>
          <a:ln>
            <a:noFill/>
          </a:ln>
        </p:spPr>
        <p:txBody>
          <a:bodyPr>
            <a:noAutofit/>
          </a:bodyPr>
          <a:lstStyle>
            <a:lvl1pPr marL="0" indent="0" algn="l">
              <a:buFontTx/>
              <a:buNone/>
              <a:defRPr sz="1050">
                <a:solidFill>
                  <a:schemeClr val="accent6"/>
                </a:solidFill>
              </a:defRPr>
            </a:lvl1pPr>
          </a:lstStyle>
          <a:p>
            <a:r>
              <a:rPr lang="en-US" altLang="zh-CN"/>
              <a:t>Click icon to add picture</a:t>
            </a:r>
            <a:endParaRPr lang="en-US" altLang="zh-CN" dirty="0"/>
          </a:p>
        </p:txBody>
      </p:sp>
      <p:sp>
        <p:nvSpPr>
          <p:cNvPr id="30" name="Content Placeholder 47">
            <a:extLst>
              <a:ext uri="{FF2B5EF4-FFF2-40B4-BE49-F238E27FC236}">
                <a16:creationId xmlns:a16="http://schemas.microsoft.com/office/drawing/2014/main" id="{1FA62038-8BB7-45FD-896E-34738A5578BD}"/>
              </a:ext>
            </a:extLst>
          </p:cNvPr>
          <p:cNvSpPr>
            <a:spLocks noGrp="1"/>
          </p:cNvSpPr>
          <p:nvPr>
            <p:ph type="pic" sz="quarter" idx="50"/>
          </p:nvPr>
        </p:nvSpPr>
        <p:spPr>
          <a:xfrm>
            <a:off x="5151412" y="5238680"/>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en-US" altLang="zh-CN"/>
              <a:t>Click icon to add picture</a:t>
            </a:r>
            <a:endParaRPr lang="en-US" altLang="zh-CN" dirty="0"/>
          </a:p>
        </p:txBody>
      </p:sp>
      <p:sp>
        <p:nvSpPr>
          <p:cNvPr id="31" name="Content Placeholder 47">
            <a:extLst>
              <a:ext uri="{FF2B5EF4-FFF2-40B4-BE49-F238E27FC236}">
                <a16:creationId xmlns:a16="http://schemas.microsoft.com/office/drawing/2014/main" id="{9A7E0EE6-5885-489B-81A9-65DBC0016938}"/>
              </a:ext>
            </a:extLst>
          </p:cNvPr>
          <p:cNvSpPr>
            <a:spLocks noGrp="1"/>
          </p:cNvSpPr>
          <p:nvPr>
            <p:ph type="pic" sz="quarter" idx="51"/>
          </p:nvPr>
        </p:nvSpPr>
        <p:spPr>
          <a:xfrm>
            <a:off x="3948599" y="3194928"/>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en-US" altLang="zh-CN"/>
              <a:t>Click icon to add picture</a:t>
            </a:r>
            <a:endParaRPr lang="en-US" altLang="zh-CN" dirty="0"/>
          </a:p>
        </p:txBody>
      </p:sp>
      <p:sp>
        <p:nvSpPr>
          <p:cNvPr id="21" name="Content Placeholder 47" descr="Click icon to add picture">
            <a:extLst>
              <a:ext uri="{FF2B5EF4-FFF2-40B4-BE49-F238E27FC236}">
                <a16:creationId xmlns:a16="http://schemas.microsoft.com/office/drawing/2014/main" id="{B7E46D91-6194-E279-CAE3-425E21FD4A83}"/>
              </a:ext>
            </a:extLst>
          </p:cNvPr>
          <p:cNvSpPr>
            <a:spLocks noGrp="1"/>
          </p:cNvSpPr>
          <p:nvPr>
            <p:ph type="body" sz="quarter" idx="27" hasCustomPrompt="1"/>
          </p:nvPr>
        </p:nvSpPr>
        <p:spPr>
          <a:xfrm>
            <a:off x="6096000" y="3093990"/>
            <a:ext cx="3034145" cy="1879791"/>
          </a:xfrm>
          <a:prstGeom prst="rect">
            <a:avLst/>
          </a:prstGeom>
        </p:spPr>
        <p:txBody>
          <a:bodyPr anchor="t">
            <a:noAutofit/>
          </a:bodyPr>
          <a:lstStyle>
            <a:lvl1pPr marL="0" indent="0" algn="l">
              <a:lnSpc>
                <a:spcPct val="100000"/>
              </a:lnSpc>
              <a:buNone/>
              <a:defRPr sz="1800" b="0">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2" name="Title 1">
            <a:extLst>
              <a:ext uri="{FF2B5EF4-FFF2-40B4-BE49-F238E27FC236}">
                <a16:creationId xmlns:a16="http://schemas.microsoft.com/office/drawing/2014/main" id="{4722C9EB-D452-B3DF-5219-160F48DE789C}"/>
              </a:ext>
            </a:extLst>
          </p:cNvPr>
          <p:cNvSpPr>
            <a:spLocks noGrp="1"/>
          </p:cNvSpPr>
          <p:nvPr>
            <p:ph type="title"/>
          </p:nvPr>
        </p:nvSpPr>
        <p:spPr>
          <a:xfrm>
            <a:off x="6096000" y="1703538"/>
            <a:ext cx="5055698" cy="1325563"/>
          </a:xfrm>
        </p:spPr>
        <p:txBody>
          <a:bodyPr anchor="b">
            <a:noAutofit/>
          </a:bodyPr>
          <a:lstStyle>
            <a:lvl1pPr>
              <a:defRPr>
                <a:solidFill>
                  <a:schemeClr val="accent6"/>
                </a:solidFill>
              </a:defRPr>
            </a:lvl1pPr>
          </a:lstStyle>
          <a:p>
            <a:r>
              <a:rPr lang="en-US"/>
              <a:t>Click to edit Master title style</a:t>
            </a:r>
            <a:endParaRPr lang="en-US" dirty="0"/>
          </a:p>
        </p:txBody>
      </p:sp>
      <p:sp>
        <p:nvSpPr>
          <p:cNvPr id="40" name="Freeform 39">
            <a:extLst>
              <a:ext uri="{FF2B5EF4-FFF2-40B4-BE49-F238E27FC236}">
                <a16:creationId xmlns:a16="http://schemas.microsoft.com/office/drawing/2014/main" id="{E3C8467A-0A34-2A65-92FE-F12F6A3D84A6}"/>
              </a:ext>
            </a:extLst>
          </p:cNvPr>
          <p:cNvSpPr/>
          <p:nvPr userDrawn="1"/>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Tree>
    <p:extLst>
      <p:ext uri="{BB962C8B-B14F-4D97-AF65-F5344CB8AC3E}">
        <p14:creationId xmlns:p14="http://schemas.microsoft.com/office/powerpoint/2010/main" val="3782716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7" name="Freeform: Shape 19">
            <a:extLst>
              <a:ext uri="{FF2B5EF4-FFF2-40B4-BE49-F238E27FC236}">
                <a16:creationId xmlns:a16="http://schemas.microsoft.com/office/drawing/2014/main" id="{F38B75F8-75D4-4B41-B7C7-433032DD0A6F}"/>
              </a:ext>
            </a:extLst>
          </p:cNvPr>
          <p:cNvSpPr/>
          <p:nvPr userDrawn="1"/>
        </p:nvSpPr>
        <p:spPr>
          <a:xfrm flipH="1">
            <a:off x="769290" y="491100"/>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8" name="Freeform: Shape 24">
            <a:extLst>
              <a:ext uri="{FF2B5EF4-FFF2-40B4-BE49-F238E27FC236}">
                <a16:creationId xmlns:a16="http://schemas.microsoft.com/office/drawing/2014/main" id="{671D1224-EDDC-4900-92DC-13608D44C524}"/>
              </a:ext>
            </a:extLst>
          </p:cNvPr>
          <p:cNvSpPr/>
          <p:nvPr userDrawn="1"/>
        </p:nvSpPr>
        <p:spPr>
          <a:xfrm flipH="1">
            <a:off x="783145" y="4057904"/>
            <a:ext cx="1886359"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5" name="Freeform 14">
            <a:extLst>
              <a:ext uri="{FF2B5EF4-FFF2-40B4-BE49-F238E27FC236}">
                <a16:creationId xmlns:a16="http://schemas.microsoft.com/office/drawing/2014/main" id="{635A9E44-4E60-1AD1-0B85-72422683B48A}"/>
              </a:ext>
            </a:extLst>
          </p:cNvPr>
          <p:cNvSpPr/>
          <p:nvPr userDrawn="1"/>
        </p:nvSpPr>
        <p:spPr>
          <a:xfrm flipH="1">
            <a:off x="0" y="3709992"/>
            <a:ext cx="1157948"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21" name="Subtitle 47" descr="Click icon to add picture">
            <a:extLst>
              <a:ext uri="{FF2B5EF4-FFF2-40B4-BE49-F238E27FC236}">
                <a16:creationId xmlns:a16="http://schemas.microsoft.com/office/drawing/2014/main" id="{0C7786BA-5E56-47AA-AE47-4EC07A0D4FA1}"/>
              </a:ext>
            </a:extLst>
          </p:cNvPr>
          <p:cNvSpPr>
            <a:spLocks noGrp="1"/>
          </p:cNvSpPr>
          <p:nvPr>
            <p:ph type="body" sz="quarter" idx="27" hasCustomPrompt="1"/>
          </p:nvPr>
        </p:nvSpPr>
        <p:spPr>
          <a:xfrm>
            <a:off x="4550705" y="3625598"/>
            <a:ext cx="2653545" cy="587964"/>
          </a:xfrm>
          <a:prstGeom prst="rect">
            <a:avLst/>
          </a:prstGeom>
        </p:spPr>
        <p:txBody>
          <a:bodyPr anchor="b">
            <a:noAutofit/>
          </a:bodyPr>
          <a:lstStyle>
            <a:lvl1pPr marL="0" indent="0" algn="l">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3" name="Content placeholder 47">
            <a:extLst>
              <a:ext uri="{FF2B5EF4-FFF2-40B4-BE49-F238E27FC236}">
                <a16:creationId xmlns:a16="http://schemas.microsoft.com/office/drawing/2014/main" id="{880214CF-87DD-476A-9B2E-A58DB313A61A}"/>
              </a:ext>
            </a:extLst>
          </p:cNvPr>
          <p:cNvSpPr>
            <a:spLocks noGrp="1"/>
          </p:cNvSpPr>
          <p:nvPr>
            <p:ph type="body" sz="quarter" idx="28" hasCustomPrompt="1"/>
          </p:nvPr>
        </p:nvSpPr>
        <p:spPr>
          <a:xfrm>
            <a:off x="4550705" y="4246516"/>
            <a:ext cx="2653545" cy="1727103"/>
          </a:xfrm>
          <a:prstGeom prst="rect">
            <a:avLst/>
          </a:prstGeom>
        </p:spPr>
        <p:txBody>
          <a:bodyPr>
            <a:noAutofit/>
          </a:bodyPr>
          <a:lstStyle>
            <a:lvl1pPr marL="0" indent="0" algn="l">
              <a:lnSpc>
                <a:spcPct val="100000"/>
              </a:lnSpc>
              <a:spcBef>
                <a:spcPts val="0"/>
              </a:spcBef>
              <a:buNone/>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7" name="Picture placeholder">
            <a:extLst>
              <a:ext uri="{FF2B5EF4-FFF2-40B4-BE49-F238E27FC236}">
                <a16:creationId xmlns:a16="http://schemas.microsoft.com/office/drawing/2014/main" id="{264CF63C-079E-41AA-AA9A-762A765E699F}"/>
              </a:ext>
            </a:extLst>
          </p:cNvPr>
          <p:cNvSpPr>
            <a:spLocks noGrp="1"/>
          </p:cNvSpPr>
          <p:nvPr>
            <p:ph type="pic" sz="quarter" idx="51"/>
          </p:nvPr>
        </p:nvSpPr>
        <p:spPr>
          <a:xfrm>
            <a:off x="1788170" y="2296125"/>
            <a:ext cx="1886360" cy="214466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en-US" altLang="zh-CN"/>
              <a:t>Click icon to add picture</a:t>
            </a:r>
            <a:endParaRPr lang="zh-CN" altLang="en-US"/>
          </a:p>
        </p:txBody>
      </p:sp>
      <p:sp>
        <p:nvSpPr>
          <p:cNvPr id="17" name="Title 1">
            <a:extLst>
              <a:ext uri="{FF2B5EF4-FFF2-40B4-BE49-F238E27FC236}">
                <a16:creationId xmlns:a16="http://schemas.microsoft.com/office/drawing/2014/main" id="{D041C638-CBB8-1159-9AF8-B5D14CC7BE0F}"/>
              </a:ext>
            </a:extLst>
          </p:cNvPr>
          <p:cNvSpPr>
            <a:spLocks noGrp="1"/>
          </p:cNvSpPr>
          <p:nvPr>
            <p:ph type="title"/>
          </p:nvPr>
        </p:nvSpPr>
        <p:spPr>
          <a:xfrm>
            <a:off x="4550704" y="1690878"/>
            <a:ext cx="6599429" cy="1325563"/>
          </a:xfrm>
        </p:spPr>
        <p:txBody>
          <a:bodyPr anchor="b">
            <a:noAutofit/>
          </a:bodyPr>
          <a:lstStyle>
            <a:lvl1pPr>
              <a:defRPr>
                <a:solidFill>
                  <a:schemeClr val="accent6"/>
                </a:solidFill>
              </a:defRPr>
            </a:lvl1pPr>
          </a:lstStyle>
          <a:p>
            <a:r>
              <a:rPr lang="en-US"/>
              <a:t>Click to edit Master title style</a:t>
            </a:r>
            <a:endParaRPr lang="en-US" dirty="0"/>
          </a:p>
        </p:txBody>
      </p:sp>
      <p:sp>
        <p:nvSpPr>
          <p:cNvPr id="18" name="Subtitle 47" descr="Click icon to add picture">
            <a:extLst>
              <a:ext uri="{FF2B5EF4-FFF2-40B4-BE49-F238E27FC236}">
                <a16:creationId xmlns:a16="http://schemas.microsoft.com/office/drawing/2014/main" id="{3C2C4001-E56F-4174-01AA-4630360BFF48}"/>
              </a:ext>
            </a:extLst>
          </p:cNvPr>
          <p:cNvSpPr>
            <a:spLocks noGrp="1"/>
          </p:cNvSpPr>
          <p:nvPr>
            <p:ph type="body" sz="quarter" idx="52" hasCustomPrompt="1"/>
          </p:nvPr>
        </p:nvSpPr>
        <p:spPr>
          <a:xfrm>
            <a:off x="7811506" y="3625598"/>
            <a:ext cx="2653545" cy="587964"/>
          </a:xfrm>
          <a:prstGeom prst="rect">
            <a:avLst/>
          </a:prstGeom>
        </p:spPr>
        <p:txBody>
          <a:bodyPr anchor="b">
            <a:noAutofit/>
          </a:bodyPr>
          <a:lstStyle>
            <a:lvl1pPr marL="0" indent="0" algn="l">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0" name="Content placeholder 47">
            <a:extLst>
              <a:ext uri="{FF2B5EF4-FFF2-40B4-BE49-F238E27FC236}">
                <a16:creationId xmlns:a16="http://schemas.microsoft.com/office/drawing/2014/main" id="{02DFC856-C546-62E9-220F-7A668D349056}"/>
              </a:ext>
            </a:extLst>
          </p:cNvPr>
          <p:cNvSpPr>
            <a:spLocks noGrp="1"/>
          </p:cNvSpPr>
          <p:nvPr>
            <p:ph type="body" sz="quarter" idx="53" hasCustomPrompt="1"/>
          </p:nvPr>
        </p:nvSpPr>
        <p:spPr>
          <a:xfrm>
            <a:off x="7811506" y="4246516"/>
            <a:ext cx="2653545" cy="1727103"/>
          </a:xfrm>
          <a:prstGeom prst="rect">
            <a:avLst/>
          </a:prstGeom>
        </p:spPr>
        <p:txBody>
          <a:bodyPr>
            <a:noAutofit/>
          </a:bodyPr>
          <a:lstStyle>
            <a:lvl1pPr marL="0" indent="0" algn="l">
              <a:lnSpc>
                <a:spcPct val="100000"/>
              </a:lnSpc>
              <a:spcBef>
                <a:spcPts val="0"/>
              </a:spcBef>
              <a:buNone/>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6" name="Slide Number Placeholder 5">
            <a:extLst>
              <a:ext uri="{FF2B5EF4-FFF2-40B4-BE49-F238E27FC236}">
                <a16:creationId xmlns:a16="http://schemas.microsoft.com/office/drawing/2014/main" id="{F507335A-F59E-2A6C-D2D6-F10391DA8D69}"/>
              </a:ext>
            </a:extLst>
          </p:cNvPr>
          <p:cNvSpPr>
            <a:spLocks noGrp="1"/>
          </p:cNvSpPr>
          <p:nvPr>
            <p:ph type="sldNum" sz="quarter" idx="55"/>
          </p:nvPr>
        </p:nvSpPr>
        <p:spPr/>
        <p:txBody>
          <a:bodyPr>
            <a:noAutofit/>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43769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A02817B-0FCD-7542-93CA-5C6FEF32C0FA}" type="datetimeFigureOut">
              <a:rPr lang="en-US" smtClean="0"/>
              <a:t>12/10/2024</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78294BBF-8D6D-0741-9479-13FB170F0369}" type="slidenum">
              <a:rPr lang="en-US" smtClean="0"/>
              <a:t>‹#›</a:t>
            </a:fld>
            <a:endParaRPr lang="en-US"/>
          </a:p>
        </p:txBody>
      </p:sp>
    </p:spTree>
    <p:extLst>
      <p:ext uri="{BB962C8B-B14F-4D97-AF65-F5344CB8AC3E}">
        <p14:creationId xmlns:p14="http://schemas.microsoft.com/office/powerpoint/2010/main" val="569736498"/>
      </p:ext>
    </p:extLst>
  </p:cSld>
  <p:clrMap bg1="dk1" tx1="lt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4" r:id="rId18"/>
    <p:sldLayoutId id="2147483735" r:id="rId19"/>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iosc.or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8FD48FB1-66D8-4676-B0AA-C139A1DB78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033F5AE-6728-4F19-8DED-658E674B3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2C7D74A-18BA-4709-A808-44E8815C4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B5164A3F-1561-4039-8185-AB0EEB713E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A35DB53-42BE-460E-9CA1-1294C98463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21" name="Rectangle 20">
            <a:extLst>
              <a:ext uri="{FF2B5EF4-FFF2-40B4-BE49-F238E27FC236}">
                <a16:creationId xmlns:a16="http://schemas.microsoft.com/office/drawing/2014/main" id="{D067A139-86EB-480F-AE6B-AF8092F21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1BBB6BA-6B65-23E0-75C3-88573B2D2CD1}"/>
              </a:ext>
            </a:extLst>
          </p:cNvPr>
          <p:cNvSpPr txBox="1"/>
          <p:nvPr/>
        </p:nvSpPr>
        <p:spPr>
          <a:xfrm>
            <a:off x="6095999" y="628617"/>
            <a:ext cx="5408613" cy="3028983"/>
          </a:xfrm>
          <a:prstGeom prst="rect">
            <a:avLst/>
          </a:prstGeom>
        </p:spPr>
        <p:txBody>
          <a:bodyPr vert="horz" lIns="91440" tIns="45720" rIns="91440" bIns="45720" rtlCol="0" anchor="b">
            <a:normAutofit/>
          </a:bodyPr>
          <a:lstStyle/>
          <a:p>
            <a:pPr>
              <a:spcBef>
                <a:spcPct val="0"/>
              </a:spcBef>
              <a:spcAft>
                <a:spcPts val="600"/>
              </a:spcAft>
            </a:pPr>
            <a:r>
              <a:rPr lang="en-US" sz="4800" b="1" i="0" cap="all">
                <a:ln w="3175" cmpd="sng">
                  <a:noFill/>
                </a:ln>
                <a:latin typeface="+mj-lt"/>
                <a:ea typeface="+mj-ea"/>
                <a:cs typeface="+mj-cs"/>
              </a:rPr>
              <a:t>Thank You</a:t>
            </a:r>
          </a:p>
          <a:p>
            <a:pPr>
              <a:spcBef>
                <a:spcPct val="0"/>
              </a:spcBef>
              <a:spcAft>
                <a:spcPts val="600"/>
              </a:spcAft>
            </a:pPr>
            <a:r>
              <a:rPr lang="en-US" sz="4800" b="1" cap="all">
                <a:ln w="3175" cmpd="sng">
                  <a:noFill/>
                </a:ln>
                <a:latin typeface="+mj-lt"/>
                <a:ea typeface="+mj-ea"/>
                <a:cs typeface="+mj-cs"/>
              </a:rPr>
              <a:t>Cindy!</a:t>
            </a:r>
          </a:p>
        </p:txBody>
      </p:sp>
      <p:sp>
        <p:nvSpPr>
          <p:cNvPr id="23" name="Snip Diagonal Corner Rectangle 6">
            <a:extLst>
              <a:ext uri="{FF2B5EF4-FFF2-40B4-BE49-F238E27FC236}">
                <a16:creationId xmlns:a16="http://schemas.microsoft.com/office/drawing/2014/main" id="{4E252378-AA68-427C-BF69-E4434E447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smiling for the camera&#10;&#10;Description automatically generated with medium confidence">
            <a:extLst>
              <a:ext uri="{FF2B5EF4-FFF2-40B4-BE49-F238E27FC236}">
                <a16:creationId xmlns:a16="http://schemas.microsoft.com/office/drawing/2014/main" id="{F6F86FFC-B690-58A0-91B1-C9B16C9DFEE0}"/>
              </a:ext>
            </a:extLst>
          </p:cNvPr>
          <p:cNvPicPr>
            <a:picLocks noChangeAspect="1"/>
          </p:cNvPicPr>
          <p:nvPr/>
        </p:nvPicPr>
        <p:blipFill>
          <a:blip r:embed="rId3"/>
          <a:srcRect r="-3" b="4168"/>
          <a:stretch/>
        </p:blipFill>
        <p:spPr>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p:spPr>
      </p:pic>
      <p:grpSp>
        <p:nvGrpSpPr>
          <p:cNvPr id="25" name="Group 24">
            <a:extLst>
              <a:ext uri="{FF2B5EF4-FFF2-40B4-BE49-F238E27FC236}">
                <a16:creationId xmlns:a16="http://schemas.microsoft.com/office/drawing/2014/main" id="{65E8C853-59EA-4FCB-BB4E-1B0AEEA408E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C58D8A51-1FB2-4FA0-A860-D57179B52AF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75C2F33D-5361-48D8-899D-50A713699D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30608EC6-04A0-4D53-B4C8-57F06AF141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C9C42FEC-C8F1-465B-900B-C7F552326DE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84CDCA4C-0922-4330-AF15-394E8C6DDE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09506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11">
            <a:extLst>
              <a:ext uri="{FF2B5EF4-FFF2-40B4-BE49-F238E27FC236}">
                <a16:creationId xmlns:a16="http://schemas.microsoft.com/office/drawing/2014/main" id="{4C116D87-25A5-8CB9-5A59-28C368E87ADC}"/>
              </a:ext>
              <a:ext uri="{C183D7F6-B498-43B3-948B-1728B52AA6E4}">
                <adec:decorative xmlns:adec="http://schemas.microsoft.com/office/drawing/2017/decorative" val="1"/>
              </a:ext>
            </a:extLst>
          </p:cNvPr>
          <p:cNvSpPr/>
          <p:nvPr/>
        </p:nvSpPr>
        <p:spPr>
          <a:xfrm>
            <a:off x="6007100" y="407592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pic>
        <p:nvPicPr>
          <p:cNvPr id="10" name="Picture Placeholder 13" descr="Firemen putting out a fire&#10;&#10;Description automatically generated with medium confidence">
            <a:extLst>
              <a:ext uri="{FF2B5EF4-FFF2-40B4-BE49-F238E27FC236}">
                <a16:creationId xmlns:a16="http://schemas.microsoft.com/office/drawing/2014/main" id="{625BF789-96A1-FCA1-A3E6-D0B682030EC7}"/>
              </a:ext>
            </a:extLst>
          </p:cNvPr>
          <p:cNvPicPr>
            <a:picLocks noChangeAspect="1"/>
          </p:cNvPicPr>
          <p:nvPr/>
        </p:nvPicPr>
        <p:blipFill>
          <a:blip r:embed="rId2"/>
          <a:srcRect l="18665" r="18665"/>
          <a:stretch>
            <a:fillRect/>
          </a:stretch>
        </p:blipFill>
        <p:spPr>
          <a:xfrm>
            <a:off x="7031051" y="1408350"/>
            <a:ext cx="4061718" cy="4041300"/>
          </a:xfrm>
          <a:custGeom>
            <a:avLst/>
            <a:gdLst>
              <a:gd name="connsiteX0" fmla="*/ 2550369 w 6483642"/>
              <a:gd name="connsiteY0" fmla="*/ 0 h 6858000"/>
              <a:gd name="connsiteX1" fmla="*/ 4338592 w 6483642"/>
              <a:gd name="connsiteY1" fmla="*/ 0 h 6858000"/>
              <a:gd name="connsiteX2" fmla="*/ 6483642 w 6483642"/>
              <a:gd name="connsiteY2" fmla="*/ 1338386 h 6858000"/>
              <a:gd name="connsiteX3" fmla="*/ 6483642 w 6483642"/>
              <a:gd name="connsiteY3" fmla="*/ 5624376 h 6858000"/>
              <a:gd name="connsiteX4" fmla="*/ 4378767 w 6483642"/>
              <a:gd name="connsiteY4" fmla="*/ 6858000 h 6858000"/>
              <a:gd name="connsiteX5" fmla="*/ 2590564 w 6483642"/>
              <a:gd name="connsiteY5" fmla="*/ 6858000 h 6858000"/>
              <a:gd name="connsiteX6" fmla="*/ 133 w 6483642"/>
              <a:gd name="connsiteY6" fmla="*/ 5332429 h 6858000"/>
              <a:gd name="connsiteX7" fmla="*/ 20164 w 6483642"/>
              <a:gd name="connsiteY7" fmla="*/ 1404433 h 6858000"/>
              <a:gd name="connsiteX0" fmla="*/ 2530205 w 6463478"/>
              <a:gd name="connsiteY0" fmla="*/ 0 h 6858000"/>
              <a:gd name="connsiteX1" fmla="*/ 4318428 w 6463478"/>
              <a:gd name="connsiteY1" fmla="*/ 0 h 6858000"/>
              <a:gd name="connsiteX2" fmla="*/ 6463478 w 6463478"/>
              <a:gd name="connsiteY2" fmla="*/ 1338386 h 6858000"/>
              <a:gd name="connsiteX3" fmla="*/ 6463478 w 6463478"/>
              <a:gd name="connsiteY3" fmla="*/ 5624376 h 6858000"/>
              <a:gd name="connsiteX4" fmla="*/ 4358603 w 6463478"/>
              <a:gd name="connsiteY4" fmla="*/ 6858000 h 6858000"/>
              <a:gd name="connsiteX5" fmla="*/ 2570400 w 6463478"/>
              <a:gd name="connsiteY5" fmla="*/ 6858000 h 6858000"/>
              <a:gd name="connsiteX6" fmla="*/ 17140 w 6463478"/>
              <a:gd name="connsiteY6" fmla="*/ 5339864 h 6858000"/>
              <a:gd name="connsiteX7" fmla="*/ 0 w 6463478"/>
              <a:gd name="connsiteY7" fmla="*/ 1404433 h 6858000"/>
              <a:gd name="connsiteX8" fmla="*/ 2530205 w 6463478"/>
              <a:gd name="connsiteY8" fmla="*/ 0 h 6858000"/>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 name="connsiteX8" fmla="*/ 2513726 w 6446999"/>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lnTo>
                  <a:pt x="2513726" y="0"/>
                </a:lnTo>
                <a:close/>
              </a:path>
            </a:pathLst>
          </a:custGeom>
          <a:effectLst>
            <a:outerShdw blurRad="63500" sx="102000" sy="102000" algn="ctr" rotWithShape="0">
              <a:prstClr val="black">
                <a:alpha val="40000"/>
              </a:prstClr>
            </a:outerShdw>
          </a:effectLst>
        </p:spPr>
      </p:pic>
      <p:sp>
        <p:nvSpPr>
          <p:cNvPr id="11" name="Freeform: Shape 11">
            <a:extLst>
              <a:ext uri="{FF2B5EF4-FFF2-40B4-BE49-F238E27FC236}">
                <a16:creationId xmlns:a16="http://schemas.microsoft.com/office/drawing/2014/main" id="{9BAB0980-6F38-3022-DCEE-C848E1F520FF}"/>
              </a:ext>
              <a:ext uri="{C183D7F6-B498-43B3-948B-1728B52AA6E4}">
                <adec:decorative xmlns:adec="http://schemas.microsoft.com/office/drawing/2017/decorative" val="1"/>
              </a:ext>
            </a:extLst>
          </p:cNvPr>
          <p:cNvSpPr/>
          <p:nvPr/>
        </p:nvSpPr>
        <p:spPr>
          <a:xfrm>
            <a:off x="10405995" y="838987"/>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12" name="Text Placeholder 8">
            <a:extLst>
              <a:ext uri="{FF2B5EF4-FFF2-40B4-BE49-F238E27FC236}">
                <a16:creationId xmlns:a16="http://schemas.microsoft.com/office/drawing/2014/main" id="{A212A6FE-56BA-4F4E-7954-14EA4F34CF63}"/>
              </a:ext>
            </a:extLst>
          </p:cNvPr>
          <p:cNvSpPr txBox="1">
            <a:spLocks/>
          </p:cNvSpPr>
          <p:nvPr/>
        </p:nvSpPr>
        <p:spPr>
          <a:xfrm>
            <a:off x="1459253" y="3766784"/>
            <a:ext cx="3482045" cy="2182996"/>
          </a:xfrm>
          <a:prstGeom prst="rect">
            <a:avLst/>
          </a:prstGeom>
        </p:spPr>
        <p:txBody>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spcBef>
                <a:spcPts val="0"/>
              </a:spcBef>
              <a:buNone/>
            </a:pPr>
            <a:r>
              <a:rPr lang="en-US" sz="2400" b="1" dirty="0">
                <a:solidFill>
                  <a:schemeClr val="tx1"/>
                </a:solidFill>
                <a:latin typeface="Abadi Extra Light" panose="020B0204020104020204" pitchFamily="34" charset="0"/>
              </a:rPr>
              <a:t>Sabina Bastias</a:t>
            </a:r>
          </a:p>
          <a:p>
            <a:pPr marL="0" indent="0" algn="ctr">
              <a:spcBef>
                <a:spcPts val="0"/>
              </a:spcBef>
              <a:buNone/>
            </a:pPr>
            <a:r>
              <a:rPr lang="en-US" sz="2400" b="1" dirty="0">
                <a:solidFill>
                  <a:schemeClr val="tx1"/>
                </a:solidFill>
                <a:latin typeface="Abadi Extra Light" panose="020B0204020104020204" pitchFamily="34" charset="0"/>
              </a:rPr>
              <a:t>RRT3 Coordinator</a:t>
            </a:r>
          </a:p>
          <a:p>
            <a:pPr algn="ctr">
              <a:spcBef>
                <a:spcPts val="0"/>
              </a:spcBef>
            </a:pPr>
            <a:endParaRPr lang="en-US" sz="2400" b="1" dirty="0">
              <a:solidFill>
                <a:schemeClr val="tx1"/>
              </a:solidFill>
              <a:latin typeface="Abadi Extra Light" panose="020B0204020104020204" pitchFamily="34" charset="0"/>
            </a:endParaRPr>
          </a:p>
          <a:p>
            <a:pPr marL="0" indent="0" algn="ctr">
              <a:spcBef>
                <a:spcPts val="0"/>
              </a:spcBef>
              <a:buNone/>
            </a:pPr>
            <a:r>
              <a:rPr lang="en-US" sz="2400" b="1" dirty="0">
                <a:solidFill>
                  <a:schemeClr val="tx1"/>
                </a:solidFill>
                <a:latin typeface="Abadi Extra Light" panose="020B0204020104020204" pitchFamily="34" charset="0"/>
              </a:rPr>
              <a:t>December 11, 2024</a:t>
            </a:r>
            <a:endParaRPr lang="en-US" sz="2400" b="1" dirty="0">
              <a:solidFill>
                <a:schemeClr val="tx1"/>
              </a:solidFill>
            </a:endParaRPr>
          </a:p>
        </p:txBody>
      </p:sp>
      <p:sp>
        <p:nvSpPr>
          <p:cNvPr id="13" name="Title 1">
            <a:extLst>
              <a:ext uri="{FF2B5EF4-FFF2-40B4-BE49-F238E27FC236}">
                <a16:creationId xmlns:a16="http://schemas.microsoft.com/office/drawing/2014/main" id="{30516ED7-62F6-D89B-5D5E-46D7B9ECA224}"/>
              </a:ext>
            </a:extLst>
          </p:cNvPr>
          <p:cNvSpPr txBox="1">
            <a:spLocks/>
          </p:cNvSpPr>
          <p:nvPr/>
        </p:nvSpPr>
        <p:spPr>
          <a:xfrm>
            <a:off x="638979" y="908220"/>
            <a:ext cx="5567190" cy="1655762"/>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RRT III</a:t>
            </a:r>
            <a:br>
              <a:rPr lang="en-US" b="1" dirty="0">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br>
            <a:r>
              <a:rPr lang="en-US" b="1" dirty="0">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Coordinator’s Report</a:t>
            </a:r>
          </a:p>
        </p:txBody>
      </p:sp>
    </p:spTree>
    <p:extLst>
      <p:ext uri="{BB962C8B-B14F-4D97-AF65-F5344CB8AC3E}">
        <p14:creationId xmlns:p14="http://schemas.microsoft.com/office/powerpoint/2010/main" val="2639755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9D628DA-0320-ED47-9B57-D2CF3809A5FA}"/>
              </a:ext>
            </a:extLst>
          </p:cNvPr>
          <p:cNvGraphicFramePr>
            <a:graphicFrameLocks noGrp="1"/>
          </p:cNvGraphicFramePr>
          <p:nvPr>
            <p:extLst>
              <p:ext uri="{D42A27DB-BD31-4B8C-83A1-F6EECF244321}">
                <p14:modId xmlns:p14="http://schemas.microsoft.com/office/powerpoint/2010/main" val="2428663218"/>
              </p:ext>
            </p:extLst>
          </p:nvPr>
        </p:nvGraphicFramePr>
        <p:xfrm>
          <a:off x="1792673" y="3040040"/>
          <a:ext cx="3958134" cy="2843052"/>
        </p:xfrm>
        <a:graphic>
          <a:graphicData uri="http://schemas.openxmlformats.org/drawingml/2006/table">
            <a:tbl>
              <a:tblPr firstRow="1" bandRow="1">
                <a:effectLst/>
                <a:tableStyleId>{5C22544A-7EE6-4342-B048-85BDC9FD1C3A}</a:tableStyleId>
              </a:tblPr>
              <a:tblGrid>
                <a:gridCol w="1705896">
                  <a:extLst>
                    <a:ext uri="{9D8B030D-6E8A-4147-A177-3AD203B41FA5}">
                      <a16:colId xmlns:a16="http://schemas.microsoft.com/office/drawing/2014/main" val="179197290"/>
                    </a:ext>
                  </a:extLst>
                </a:gridCol>
                <a:gridCol w="2252238">
                  <a:extLst>
                    <a:ext uri="{9D8B030D-6E8A-4147-A177-3AD203B41FA5}">
                      <a16:colId xmlns:a16="http://schemas.microsoft.com/office/drawing/2014/main" val="2648464145"/>
                    </a:ext>
                  </a:extLst>
                </a:gridCol>
              </a:tblGrid>
              <a:tr h="395306">
                <a:tc>
                  <a:txBody>
                    <a:bodyPr/>
                    <a:lstStyle/>
                    <a:p>
                      <a:pPr marL="0" marR="0" algn="ctr">
                        <a:spcBef>
                          <a:spcPts val="0"/>
                        </a:spcBef>
                        <a:spcAft>
                          <a:spcPts val="0"/>
                        </a:spcAft>
                      </a:pPr>
                      <a:r>
                        <a:rPr lang="en-US" sz="1400" b="0" dirty="0">
                          <a:solidFill>
                            <a:schemeClr val="bg1"/>
                          </a:solidFill>
                          <a:effectLst/>
                          <a:latin typeface="+mn-lt"/>
                          <a:ea typeface="Calibri" panose="020F0502020204030204" pitchFamily="34" charset="0"/>
                        </a:rPr>
                        <a:t>TBD</a:t>
                      </a: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114436"/>
                  </a:ext>
                </a:extLst>
              </a:tr>
              <a:tr h="395306">
                <a:tc>
                  <a:txBody>
                    <a:bodyPr/>
                    <a:lstStyle/>
                    <a:p>
                      <a:pPr marL="0" marR="0" algn="ctr">
                        <a:spcBef>
                          <a:spcPts val="0"/>
                        </a:spcBef>
                        <a:spcAft>
                          <a:spcPts val="0"/>
                        </a:spcAft>
                      </a:pPr>
                      <a:r>
                        <a:rPr lang="en-US" sz="1400" b="0" dirty="0">
                          <a:solidFill>
                            <a:schemeClr val="bg1"/>
                          </a:solidFill>
                          <a:effectLst/>
                          <a:latin typeface="+mn-lt"/>
                          <a:ea typeface="Calibri" panose="020F0502020204030204" pitchFamily="34" charset="0"/>
                        </a:rPr>
                        <a:t>Dec 18 &amp; 19, 2024</a:t>
                      </a: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ea typeface="Calibri" panose="020F0502020204030204" pitchFamily="34" charset="0"/>
                        </a:rPr>
                        <a:t>Norrie Point, NY</a:t>
                      </a:r>
                      <a:endParaRPr lang="en-US" sz="1400" b="0" dirty="0">
                        <a:solidFill>
                          <a:schemeClr val="bg1"/>
                        </a:solidFill>
                        <a:effectLst/>
                        <a:highlight>
                          <a:srgbClr val="FFFF00"/>
                        </a:highligh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8596103"/>
                  </a:ext>
                </a:extLst>
              </a:tr>
              <a:tr h="395306">
                <a:tc>
                  <a:txBody>
                    <a:bodyPr/>
                    <a:lstStyle/>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1463326"/>
                  </a:ext>
                </a:extLst>
              </a:tr>
              <a:tr h="395306">
                <a:tc>
                  <a:txBody>
                    <a:bodyPr/>
                    <a:lstStyle/>
                    <a:p>
                      <a:pPr marL="0" marR="0" algn="ctr">
                        <a:spcBef>
                          <a:spcPts val="0"/>
                        </a:spcBef>
                        <a:spcAft>
                          <a:spcPts val="0"/>
                        </a:spcAft>
                        <a:tabLst>
                          <a:tab pos="457200" algn="l"/>
                        </a:tabLst>
                      </a:pPr>
                      <a:r>
                        <a:rPr lang="en-US" sz="1400" b="0" dirty="0">
                          <a:solidFill>
                            <a:schemeClr val="bg1"/>
                          </a:solidFill>
                          <a:effectLst/>
                          <a:latin typeface="+mn-lt"/>
                        </a:rPr>
                        <a:t>April 30 – May1, 2025 </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tabLst>
                          <a:tab pos="457200" algn="l"/>
                        </a:tabLst>
                      </a:pPr>
                      <a:r>
                        <a:rPr lang="en-US" sz="1400" b="0" dirty="0">
                          <a:solidFill>
                            <a:schemeClr val="bg1"/>
                          </a:solidFill>
                          <a:effectLst/>
                          <a:latin typeface="+mn-lt"/>
                          <a:ea typeface="Calibri" panose="020F0502020204030204" pitchFamily="34" charset="0"/>
                        </a:rPr>
                        <a:t>Chincoteague, VA</a:t>
                      </a: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5790560"/>
                  </a:ext>
                </a:extLst>
              </a:tr>
              <a:tr h="395306">
                <a:tc>
                  <a:txBody>
                    <a:bodyPr/>
                    <a:lstStyle/>
                    <a:p>
                      <a:pPr marL="0" marR="0" algn="ctr">
                        <a:spcBef>
                          <a:spcPts val="0"/>
                        </a:spcBef>
                        <a:spcAft>
                          <a:spcPts val="0"/>
                        </a:spcAft>
                      </a:pPr>
                      <a:r>
                        <a:rPr lang="en-US" sz="1400" b="0" dirty="0">
                          <a:solidFill>
                            <a:schemeClr val="bg1"/>
                          </a:solidFill>
                          <a:effectLst/>
                          <a:latin typeface="+mn-lt"/>
                        </a:rPr>
                        <a:t>May 29-30, 2025</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Tentative: Gautier, MS</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1408523"/>
                  </a:ext>
                </a:extLst>
              </a:tr>
              <a:tr h="395306">
                <a:tc>
                  <a:txBody>
                    <a:bodyPr/>
                    <a:lstStyle/>
                    <a:p>
                      <a:pPr marL="0" marR="0" algn="ctr">
                        <a:spcBef>
                          <a:spcPts val="0"/>
                        </a:spcBef>
                        <a:spcAft>
                          <a:spcPts val="0"/>
                        </a:spcAft>
                        <a:tabLst>
                          <a:tab pos="457200" algn="l"/>
                        </a:tabLst>
                      </a:pPr>
                      <a:r>
                        <a:rPr lang="en-US" sz="1400" b="0" dirty="0">
                          <a:solidFill>
                            <a:schemeClr val="bg1"/>
                          </a:solidFill>
                          <a:effectLst/>
                          <a:latin typeface="+mn-lt"/>
                        </a:rPr>
                        <a:t>April 15-16, 2025</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tabLst>
                          <a:tab pos="457200" algn="l"/>
                        </a:tabLst>
                      </a:pPr>
                      <a:r>
                        <a:rPr lang="en-US" sz="1400" b="0" dirty="0">
                          <a:solidFill>
                            <a:schemeClr val="bg1"/>
                          </a:solidFill>
                          <a:effectLst/>
                          <a:latin typeface="+mn-lt"/>
                        </a:rPr>
                        <a:t>Columbus, OH</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2356045"/>
                  </a:ext>
                </a:extLst>
              </a:tr>
              <a:tr h="395306">
                <a:tc>
                  <a:txBody>
                    <a:bodyPr/>
                    <a:lstStyle/>
                    <a:p>
                      <a:pPr marL="0" marR="0" algn="ctr">
                        <a:spcBef>
                          <a:spcPts val="0"/>
                        </a:spcBef>
                        <a:spcAft>
                          <a:spcPts val="0"/>
                        </a:spcAft>
                      </a:pPr>
                      <a:r>
                        <a:rPr lang="en-US" sz="1400" b="0" dirty="0">
                          <a:solidFill>
                            <a:schemeClr val="bg1"/>
                          </a:solidFill>
                          <a:effectLst/>
                          <a:latin typeface="+mn-lt"/>
                        </a:rPr>
                        <a:t>April 2-3, 2025</a:t>
                      </a:r>
                    </a:p>
                    <a:p>
                      <a:pPr marL="0" marR="0" algn="ctr">
                        <a:spcBef>
                          <a:spcPts val="0"/>
                        </a:spcBef>
                        <a:spcAft>
                          <a:spcPts val="0"/>
                        </a:spcAft>
                      </a:pPr>
                      <a:r>
                        <a:rPr lang="en-US" sz="1400" b="0" dirty="0">
                          <a:solidFill>
                            <a:schemeClr val="bg1"/>
                          </a:solidFill>
                          <a:effectLst/>
                          <a:latin typeface="+mn-lt"/>
                          <a:ea typeface="Calibri" panose="020F0502020204030204" pitchFamily="34" charset="0"/>
                        </a:rPr>
                        <a:t>Nov 5-6, 2025</a:t>
                      </a: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Lenexa, KS (Joint w/ R7)</a:t>
                      </a:r>
                    </a:p>
                    <a:p>
                      <a:pPr marL="0" marR="0" algn="ctr">
                        <a:spcBef>
                          <a:spcPts val="0"/>
                        </a:spcBef>
                        <a:spcAft>
                          <a:spcPts val="0"/>
                        </a:spcAft>
                      </a:pPr>
                      <a:r>
                        <a:rPr lang="en-US" sz="1400" b="0" dirty="0">
                          <a:solidFill>
                            <a:schemeClr val="bg1"/>
                          </a:solidFill>
                          <a:effectLst/>
                          <a:latin typeface="+mn-lt"/>
                        </a:rPr>
                        <a:t>Addison, TX</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1903792"/>
                  </a:ext>
                </a:extLst>
              </a:tr>
            </a:tbl>
          </a:graphicData>
        </a:graphic>
      </p:graphicFrame>
      <p:sp>
        <p:nvSpPr>
          <p:cNvPr id="5" name="Title 1">
            <a:extLst>
              <a:ext uri="{FF2B5EF4-FFF2-40B4-BE49-F238E27FC236}">
                <a16:creationId xmlns:a16="http://schemas.microsoft.com/office/drawing/2014/main" id="{E05D99FC-64A7-019F-28C8-6989619E81A5}"/>
              </a:ext>
            </a:extLst>
          </p:cNvPr>
          <p:cNvSpPr>
            <a:spLocks noGrp="1"/>
          </p:cNvSpPr>
          <p:nvPr>
            <p:ph type="title"/>
          </p:nvPr>
        </p:nvSpPr>
        <p:spPr>
          <a:xfrm>
            <a:off x="0" y="0"/>
            <a:ext cx="12192000" cy="1240121"/>
          </a:xfrm>
          <a:gradFill>
            <a:gsLst>
              <a:gs pos="10000">
                <a:schemeClr val="bg2">
                  <a:tint val="97000"/>
                  <a:hueMod val="92000"/>
                  <a:satMod val="169000"/>
                  <a:lumMod val="164000"/>
                </a:schemeClr>
              </a:gs>
              <a:gs pos="73000">
                <a:schemeClr val="bg2">
                  <a:shade val="96000"/>
                  <a:satMod val="120000"/>
                  <a:lumMod val="90000"/>
                </a:schemeClr>
              </a:gs>
            </a:gsLst>
            <a:lin ang="6120000" scaled="1"/>
          </a:gradFill>
        </p:spPr>
        <p:txBody>
          <a:bodyPr>
            <a:noAutofit/>
          </a:bodyPr>
          <a:lstStyle/>
          <a:p>
            <a:pPr algn="ctr"/>
            <a:r>
              <a:rPr lang="en-US" b="1" dirty="0">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RRT Meetings</a:t>
            </a:r>
          </a:p>
        </p:txBody>
      </p:sp>
      <p:sp>
        <p:nvSpPr>
          <p:cNvPr id="32" name="Arrow: Pentagon 31">
            <a:extLst>
              <a:ext uri="{FF2B5EF4-FFF2-40B4-BE49-F238E27FC236}">
                <a16:creationId xmlns:a16="http://schemas.microsoft.com/office/drawing/2014/main" id="{1EEEB614-223C-13AA-294C-DB3E995E9025}"/>
              </a:ext>
            </a:extLst>
          </p:cNvPr>
          <p:cNvSpPr/>
          <p:nvPr/>
        </p:nvSpPr>
        <p:spPr>
          <a:xfrm>
            <a:off x="417803" y="3113146"/>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1</a:t>
            </a:r>
          </a:p>
        </p:txBody>
      </p:sp>
      <p:sp>
        <p:nvSpPr>
          <p:cNvPr id="33" name="Arrow: Pentagon 32">
            <a:extLst>
              <a:ext uri="{FF2B5EF4-FFF2-40B4-BE49-F238E27FC236}">
                <a16:creationId xmlns:a16="http://schemas.microsoft.com/office/drawing/2014/main" id="{F37C4AC9-5956-6271-36D2-25E6AFE535DE}"/>
              </a:ext>
            </a:extLst>
          </p:cNvPr>
          <p:cNvSpPr/>
          <p:nvPr/>
        </p:nvSpPr>
        <p:spPr>
          <a:xfrm>
            <a:off x="417803" y="3534485"/>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2</a:t>
            </a:r>
          </a:p>
        </p:txBody>
      </p:sp>
      <p:sp>
        <p:nvSpPr>
          <p:cNvPr id="34" name="Arrow: Pentagon 33">
            <a:extLst>
              <a:ext uri="{FF2B5EF4-FFF2-40B4-BE49-F238E27FC236}">
                <a16:creationId xmlns:a16="http://schemas.microsoft.com/office/drawing/2014/main" id="{3BC9625C-37D8-16EF-DFE4-111927D70BA2}"/>
              </a:ext>
            </a:extLst>
          </p:cNvPr>
          <p:cNvSpPr/>
          <p:nvPr/>
        </p:nvSpPr>
        <p:spPr>
          <a:xfrm>
            <a:off x="417803" y="3927422"/>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CRRT</a:t>
            </a:r>
          </a:p>
        </p:txBody>
      </p:sp>
      <p:sp>
        <p:nvSpPr>
          <p:cNvPr id="35" name="Arrow: Pentagon 34">
            <a:extLst>
              <a:ext uri="{FF2B5EF4-FFF2-40B4-BE49-F238E27FC236}">
                <a16:creationId xmlns:a16="http://schemas.microsoft.com/office/drawing/2014/main" id="{CBE2DAA4-73C6-0405-4523-6C2A64BC5472}"/>
              </a:ext>
            </a:extLst>
          </p:cNvPr>
          <p:cNvSpPr/>
          <p:nvPr/>
        </p:nvSpPr>
        <p:spPr>
          <a:xfrm>
            <a:off x="417803" y="4339437"/>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3</a:t>
            </a:r>
          </a:p>
        </p:txBody>
      </p:sp>
      <p:sp>
        <p:nvSpPr>
          <p:cNvPr id="36" name="Arrow: Pentagon 35">
            <a:extLst>
              <a:ext uri="{FF2B5EF4-FFF2-40B4-BE49-F238E27FC236}">
                <a16:creationId xmlns:a16="http://schemas.microsoft.com/office/drawing/2014/main" id="{C178B034-23F0-53C6-92CA-D661E0B66342}"/>
              </a:ext>
            </a:extLst>
          </p:cNvPr>
          <p:cNvSpPr/>
          <p:nvPr/>
        </p:nvSpPr>
        <p:spPr>
          <a:xfrm>
            <a:off x="417803" y="4762381"/>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4</a:t>
            </a:r>
          </a:p>
        </p:txBody>
      </p:sp>
      <p:sp>
        <p:nvSpPr>
          <p:cNvPr id="37" name="Arrow: Pentagon 36">
            <a:extLst>
              <a:ext uri="{FF2B5EF4-FFF2-40B4-BE49-F238E27FC236}">
                <a16:creationId xmlns:a16="http://schemas.microsoft.com/office/drawing/2014/main" id="{BDD34320-362A-52FF-CCBD-941D07BE44D3}"/>
              </a:ext>
            </a:extLst>
          </p:cNvPr>
          <p:cNvSpPr/>
          <p:nvPr/>
        </p:nvSpPr>
        <p:spPr>
          <a:xfrm>
            <a:off x="417803" y="5164911"/>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5</a:t>
            </a:r>
          </a:p>
        </p:txBody>
      </p:sp>
      <p:sp>
        <p:nvSpPr>
          <p:cNvPr id="38" name="Arrow: Pentagon 37">
            <a:extLst>
              <a:ext uri="{FF2B5EF4-FFF2-40B4-BE49-F238E27FC236}">
                <a16:creationId xmlns:a16="http://schemas.microsoft.com/office/drawing/2014/main" id="{6258A486-1C9C-63B0-DDBC-94213576738B}"/>
              </a:ext>
            </a:extLst>
          </p:cNvPr>
          <p:cNvSpPr/>
          <p:nvPr/>
        </p:nvSpPr>
        <p:spPr>
          <a:xfrm>
            <a:off x="417803" y="5577898"/>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6</a:t>
            </a:r>
          </a:p>
        </p:txBody>
      </p:sp>
      <p:sp>
        <p:nvSpPr>
          <p:cNvPr id="44" name="Arrow: Pentagon 43">
            <a:extLst>
              <a:ext uri="{FF2B5EF4-FFF2-40B4-BE49-F238E27FC236}">
                <a16:creationId xmlns:a16="http://schemas.microsoft.com/office/drawing/2014/main" id="{046F9535-E29C-D106-CB56-4CE9AC48CB07}"/>
              </a:ext>
            </a:extLst>
          </p:cNvPr>
          <p:cNvSpPr/>
          <p:nvPr/>
        </p:nvSpPr>
        <p:spPr>
          <a:xfrm rot="5400000">
            <a:off x="2399348" y="1832034"/>
            <a:ext cx="631049" cy="1617129"/>
          </a:xfrm>
          <a:prstGeom prst="homePlate">
            <a:avLst/>
          </a:prstGeom>
          <a:ln/>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en-US" sz="1600" b="1" dirty="0"/>
              <a:t>RRT Meeting</a:t>
            </a:r>
          </a:p>
          <a:p>
            <a:pPr algn="ctr"/>
            <a:r>
              <a:rPr lang="en-US" sz="1600" b="1" dirty="0"/>
              <a:t>Dates</a:t>
            </a:r>
          </a:p>
        </p:txBody>
      </p:sp>
      <p:sp>
        <p:nvSpPr>
          <p:cNvPr id="45" name="Arrow: Pentagon 44">
            <a:extLst>
              <a:ext uri="{FF2B5EF4-FFF2-40B4-BE49-F238E27FC236}">
                <a16:creationId xmlns:a16="http://schemas.microsoft.com/office/drawing/2014/main" id="{1603CEC9-05AB-E700-B937-1A0F95DEB9E9}"/>
              </a:ext>
            </a:extLst>
          </p:cNvPr>
          <p:cNvSpPr/>
          <p:nvPr/>
        </p:nvSpPr>
        <p:spPr>
          <a:xfrm rot="5400000">
            <a:off x="4343041" y="1591434"/>
            <a:ext cx="580737" cy="2048018"/>
          </a:xfrm>
          <a:prstGeom prst="homePlate">
            <a:avLst/>
          </a:prstGeom>
          <a:ln/>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en-US" sz="1600" b="1" dirty="0"/>
              <a:t>RRT Meeting</a:t>
            </a:r>
          </a:p>
          <a:p>
            <a:pPr algn="ctr"/>
            <a:r>
              <a:rPr lang="en-US" sz="1600" b="1" dirty="0"/>
              <a:t>Locations</a:t>
            </a:r>
          </a:p>
        </p:txBody>
      </p:sp>
      <p:graphicFrame>
        <p:nvGraphicFramePr>
          <p:cNvPr id="2" name="Table 1">
            <a:extLst>
              <a:ext uri="{FF2B5EF4-FFF2-40B4-BE49-F238E27FC236}">
                <a16:creationId xmlns:a16="http://schemas.microsoft.com/office/drawing/2014/main" id="{226308BE-AD18-6E24-5A16-81A9C6BDCB81}"/>
              </a:ext>
            </a:extLst>
          </p:cNvPr>
          <p:cNvGraphicFramePr>
            <a:graphicFrameLocks noGrp="1"/>
          </p:cNvGraphicFramePr>
          <p:nvPr>
            <p:extLst>
              <p:ext uri="{D42A27DB-BD31-4B8C-83A1-F6EECF244321}">
                <p14:modId xmlns:p14="http://schemas.microsoft.com/office/powerpoint/2010/main" val="728348227"/>
              </p:ext>
            </p:extLst>
          </p:nvPr>
        </p:nvGraphicFramePr>
        <p:xfrm>
          <a:off x="7636096" y="3011209"/>
          <a:ext cx="4150800" cy="2756351"/>
        </p:xfrm>
        <a:graphic>
          <a:graphicData uri="http://schemas.openxmlformats.org/drawingml/2006/table">
            <a:tbl>
              <a:tblPr firstRow="1" bandRow="1">
                <a:effectLst/>
                <a:tableStyleId>{5C22544A-7EE6-4342-B048-85BDC9FD1C3A}</a:tableStyleId>
              </a:tblPr>
              <a:tblGrid>
                <a:gridCol w="1718642">
                  <a:extLst>
                    <a:ext uri="{9D8B030D-6E8A-4147-A177-3AD203B41FA5}">
                      <a16:colId xmlns:a16="http://schemas.microsoft.com/office/drawing/2014/main" val="179197290"/>
                    </a:ext>
                  </a:extLst>
                </a:gridCol>
                <a:gridCol w="2432158">
                  <a:extLst>
                    <a:ext uri="{9D8B030D-6E8A-4147-A177-3AD203B41FA5}">
                      <a16:colId xmlns:a16="http://schemas.microsoft.com/office/drawing/2014/main" val="2648464145"/>
                    </a:ext>
                  </a:extLst>
                </a:gridCol>
              </a:tblGrid>
              <a:tr h="395306">
                <a:tc>
                  <a:txBody>
                    <a:bodyPr/>
                    <a:lstStyle/>
                    <a:p>
                      <a:pPr marL="0" marR="0" algn="ctr">
                        <a:spcBef>
                          <a:spcPts val="0"/>
                        </a:spcBef>
                        <a:spcAft>
                          <a:spcPts val="0"/>
                        </a:spcAft>
                        <a:tabLst>
                          <a:tab pos="457200" algn="l"/>
                        </a:tabLst>
                      </a:pPr>
                      <a:r>
                        <a:rPr lang="en-US" sz="1400" b="0" dirty="0">
                          <a:solidFill>
                            <a:schemeClr val="bg1"/>
                          </a:solidFill>
                          <a:effectLst/>
                          <a:latin typeface="+mn-lt"/>
                        </a:rPr>
                        <a:t>April 2-3, 2025</a:t>
                      </a:r>
                    </a:p>
                    <a:p>
                      <a:pPr marL="0" marR="0" algn="ctr">
                        <a:spcBef>
                          <a:spcPts val="0"/>
                        </a:spcBef>
                        <a:spcAft>
                          <a:spcPts val="0"/>
                        </a:spcAft>
                        <a:tabLst>
                          <a:tab pos="457200" algn="l"/>
                        </a:tabLst>
                      </a:pPr>
                      <a:r>
                        <a:rPr lang="en-US" sz="1400" b="0" dirty="0">
                          <a:solidFill>
                            <a:schemeClr val="bg1"/>
                          </a:solidFill>
                          <a:effectLst/>
                          <a:latin typeface="+mn-lt"/>
                          <a:ea typeface="Calibri" panose="020F0502020204030204" pitchFamily="34" charset="0"/>
                        </a:rPr>
                        <a:t>Aug 2025</a:t>
                      </a: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marR="0" algn="ctr">
                        <a:spcBef>
                          <a:spcPts val="0"/>
                        </a:spcBef>
                        <a:spcAft>
                          <a:spcPts val="0"/>
                        </a:spcAft>
                        <a:tabLst>
                          <a:tab pos="457200" algn="l"/>
                        </a:tabLst>
                      </a:pPr>
                      <a:r>
                        <a:rPr lang="en-US" sz="1400" b="0" dirty="0">
                          <a:solidFill>
                            <a:schemeClr val="bg1"/>
                          </a:solidFill>
                          <a:effectLst/>
                          <a:latin typeface="+mn-lt"/>
                        </a:rPr>
                        <a:t>Lenexa, KS (Joint w/ R6)</a:t>
                      </a:r>
                    </a:p>
                    <a:p>
                      <a:pPr marL="228600" marR="0" algn="ctr">
                        <a:spcBef>
                          <a:spcPts val="0"/>
                        </a:spcBef>
                        <a:spcAft>
                          <a:spcPts val="0"/>
                        </a:spcAft>
                        <a:tabLst>
                          <a:tab pos="457200" algn="l"/>
                        </a:tabLst>
                      </a:pPr>
                      <a:r>
                        <a:rPr lang="en-US" sz="1400" b="0" dirty="0">
                          <a:solidFill>
                            <a:schemeClr val="bg1"/>
                          </a:solidFill>
                          <a:effectLst/>
                          <a:latin typeface="+mn-lt"/>
                          <a:ea typeface="Calibri" panose="020F0502020204030204" pitchFamily="34" charset="0"/>
                        </a:rPr>
                        <a:t>Lenexa, KS</a:t>
                      </a: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3762185"/>
                  </a:ext>
                </a:extLst>
              </a:tr>
              <a:tr h="395306">
                <a:tc>
                  <a:txBody>
                    <a:bodyPr/>
                    <a:lstStyle/>
                    <a:p>
                      <a:pPr marL="0" marR="0" algn="ctr">
                        <a:spcBef>
                          <a:spcPts val="0"/>
                        </a:spcBef>
                        <a:spcAft>
                          <a:spcPts val="0"/>
                        </a:spcAft>
                      </a:pPr>
                      <a:r>
                        <a:rPr lang="en-US" sz="1400" b="0" dirty="0">
                          <a:solidFill>
                            <a:schemeClr val="bg1"/>
                          </a:solidFill>
                          <a:effectLst/>
                          <a:latin typeface="+mn-lt"/>
                        </a:rPr>
                        <a:t>April 16-17, 2025</a:t>
                      </a:r>
                    </a:p>
                    <a:p>
                      <a:pPr marL="0" marR="0" algn="ctr">
                        <a:spcBef>
                          <a:spcPts val="0"/>
                        </a:spcBef>
                        <a:spcAft>
                          <a:spcPts val="0"/>
                        </a:spcAft>
                      </a:pPr>
                      <a:r>
                        <a:rPr lang="en-US" sz="1400" b="0" dirty="0">
                          <a:solidFill>
                            <a:schemeClr val="bg1"/>
                          </a:solidFill>
                          <a:effectLst/>
                          <a:latin typeface="+mn-lt"/>
                          <a:ea typeface="Calibri" panose="020F0502020204030204" pitchFamily="34" charset="0"/>
                        </a:rPr>
                        <a:t>Oct 15-16, 2025</a:t>
                      </a: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Denver, CO</a:t>
                      </a:r>
                    </a:p>
                    <a:p>
                      <a:pPr marL="0" marR="0" algn="ctr">
                        <a:spcBef>
                          <a:spcPts val="0"/>
                        </a:spcBef>
                        <a:spcAft>
                          <a:spcPts val="0"/>
                        </a:spcAft>
                      </a:pPr>
                      <a:r>
                        <a:rPr lang="en-US" sz="1400" b="0" dirty="0">
                          <a:solidFill>
                            <a:schemeClr val="bg1"/>
                          </a:solidFill>
                          <a:effectLst/>
                          <a:latin typeface="+mn-lt"/>
                          <a:ea typeface="Calibri" panose="020F0502020204030204" pitchFamily="34" charset="0"/>
                        </a:rPr>
                        <a:t>Denver, CO</a:t>
                      </a: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6837602"/>
                  </a:ext>
                </a:extLst>
              </a:tr>
              <a:tr h="474382">
                <a:tc>
                  <a:txBody>
                    <a:bodyPr/>
                    <a:lstStyle/>
                    <a:p>
                      <a:pPr marL="0" marR="0" algn="ctr">
                        <a:spcBef>
                          <a:spcPts val="0"/>
                        </a:spcBef>
                        <a:spcAft>
                          <a:spcPts val="0"/>
                        </a:spcAft>
                      </a:pPr>
                      <a:r>
                        <a:rPr lang="en-US" sz="1400" b="0" dirty="0">
                          <a:solidFill>
                            <a:schemeClr val="bg1"/>
                          </a:solidFill>
                          <a:effectLst/>
                          <a:latin typeface="+mn-lt"/>
                        </a:rPr>
                        <a:t>February 5-6, 2025</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ea typeface="Calibri" panose="020F0502020204030204" pitchFamily="34" charset="0"/>
                        </a:rPr>
                        <a:t>TBD – Southern CA</a:t>
                      </a: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115401"/>
                  </a:ext>
                </a:extLst>
              </a:tr>
              <a:tr h="324637">
                <a:tc>
                  <a:txBody>
                    <a:bodyPr/>
                    <a:lstStyle/>
                    <a:p>
                      <a:pPr marL="0" marR="0" algn="ctr">
                        <a:spcBef>
                          <a:spcPts val="0"/>
                        </a:spcBef>
                        <a:spcAft>
                          <a:spcPts val="0"/>
                        </a:spcAft>
                      </a:pPr>
                      <a:r>
                        <a:rPr lang="en-US" sz="1400" b="0" dirty="0">
                          <a:solidFill>
                            <a:schemeClr val="bg1"/>
                          </a:solidFill>
                          <a:effectLst/>
                          <a:latin typeface="+mn-lt"/>
                        </a:rPr>
                        <a:t>March 11, 2025</a:t>
                      </a:r>
                    </a:p>
                    <a:p>
                      <a:pPr marL="0" marR="0" algn="ctr">
                        <a:spcBef>
                          <a:spcPts val="0"/>
                        </a:spcBef>
                        <a:spcAft>
                          <a:spcPts val="0"/>
                        </a:spcAft>
                      </a:pPr>
                      <a:r>
                        <a:rPr lang="en-US" sz="1400" b="0" dirty="0">
                          <a:solidFill>
                            <a:schemeClr val="bg1"/>
                          </a:solidFill>
                          <a:effectLst/>
                          <a:latin typeface="+mn-lt"/>
                        </a:rPr>
                        <a:t>Sept 25, 2025</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TBD – Puget Sound Area</a:t>
                      </a:r>
                    </a:p>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2175153"/>
                  </a:ext>
                </a:extLst>
              </a:tr>
              <a:tr h="395306">
                <a:tc>
                  <a:txBody>
                    <a:bodyPr/>
                    <a:lstStyle/>
                    <a:p>
                      <a:pPr marL="0" marR="0" algn="ctr">
                        <a:spcBef>
                          <a:spcPts val="0"/>
                        </a:spcBef>
                        <a:spcAft>
                          <a:spcPts val="0"/>
                        </a:spcAft>
                      </a:pPr>
                      <a:r>
                        <a:rPr lang="en-US" sz="1400" b="0" dirty="0">
                          <a:solidFill>
                            <a:schemeClr val="bg1"/>
                          </a:solidFill>
                          <a:effectLst/>
                          <a:latin typeface="+mn-lt"/>
                          <a:ea typeface="Calibri" panose="020F0502020204030204" pitchFamily="34" charset="0"/>
                        </a:rPr>
                        <a:t>TBD</a:t>
                      </a: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5070105"/>
                  </a:ext>
                </a:extLst>
              </a:tr>
              <a:tr h="474382">
                <a:tc>
                  <a:txBody>
                    <a:bodyPr/>
                    <a:lstStyle/>
                    <a:p>
                      <a:pPr marL="0" marR="0" algn="ctr">
                        <a:spcBef>
                          <a:spcPts val="0"/>
                        </a:spcBef>
                        <a:spcAft>
                          <a:spcPts val="0"/>
                        </a:spcAft>
                      </a:pPr>
                      <a:r>
                        <a:rPr lang="en-US" sz="1400" b="0" dirty="0">
                          <a:solidFill>
                            <a:schemeClr val="bg1"/>
                          </a:solidFill>
                          <a:effectLst/>
                          <a:latin typeface="+mn-lt"/>
                          <a:ea typeface="Calibri" panose="020F0502020204030204" pitchFamily="34" charset="0"/>
                        </a:rPr>
                        <a:t>TBD</a:t>
                      </a: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ea typeface="Calibri" panose="020F0502020204030204" pitchFamily="34" charset="0"/>
                        </a:rPr>
                        <a:t>TBD</a:t>
                      </a: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0693300"/>
                  </a:ext>
                </a:extLst>
              </a:tr>
            </a:tbl>
          </a:graphicData>
        </a:graphic>
      </p:graphicFrame>
      <p:sp>
        <p:nvSpPr>
          <p:cNvPr id="3" name="Arrow: Pentagon 2">
            <a:extLst>
              <a:ext uri="{FF2B5EF4-FFF2-40B4-BE49-F238E27FC236}">
                <a16:creationId xmlns:a16="http://schemas.microsoft.com/office/drawing/2014/main" id="{5523343A-C432-79FF-F280-8BFF8C457161}"/>
              </a:ext>
            </a:extLst>
          </p:cNvPr>
          <p:cNvSpPr/>
          <p:nvPr/>
        </p:nvSpPr>
        <p:spPr>
          <a:xfrm>
            <a:off x="6261226" y="5241940"/>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Oceania</a:t>
            </a:r>
          </a:p>
        </p:txBody>
      </p:sp>
      <p:sp>
        <p:nvSpPr>
          <p:cNvPr id="13" name="Arrow: Pentagon 12">
            <a:extLst>
              <a:ext uri="{FF2B5EF4-FFF2-40B4-BE49-F238E27FC236}">
                <a16:creationId xmlns:a16="http://schemas.microsoft.com/office/drawing/2014/main" id="{1D9D2B81-4942-1323-21E5-64F47572B3C6}"/>
              </a:ext>
            </a:extLst>
          </p:cNvPr>
          <p:cNvSpPr/>
          <p:nvPr/>
        </p:nvSpPr>
        <p:spPr>
          <a:xfrm>
            <a:off x="6261226" y="3056043"/>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7</a:t>
            </a:r>
          </a:p>
        </p:txBody>
      </p:sp>
      <p:sp>
        <p:nvSpPr>
          <p:cNvPr id="14" name="Arrow: Pentagon 13">
            <a:extLst>
              <a:ext uri="{FF2B5EF4-FFF2-40B4-BE49-F238E27FC236}">
                <a16:creationId xmlns:a16="http://schemas.microsoft.com/office/drawing/2014/main" id="{41B3503F-1945-0EB7-9480-2B9C488B5565}"/>
              </a:ext>
            </a:extLst>
          </p:cNvPr>
          <p:cNvSpPr/>
          <p:nvPr/>
        </p:nvSpPr>
        <p:spPr>
          <a:xfrm>
            <a:off x="6261226" y="3454739"/>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8</a:t>
            </a:r>
          </a:p>
        </p:txBody>
      </p:sp>
      <p:sp>
        <p:nvSpPr>
          <p:cNvPr id="15" name="Arrow: Pentagon 14">
            <a:extLst>
              <a:ext uri="{FF2B5EF4-FFF2-40B4-BE49-F238E27FC236}">
                <a16:creationId xmlns:a16="http://schemas.microsoft.com/office/drawing/2014/main" id="{1933D7D1-E0D5-EA87-8235-7B4B943CF527}"/>
              </a:ext>
            </a:extLst>
          </p:cNvPr>
          <p:cNvSpPr/>
          <p:nvPr/>
        </p:nvSpPr>
        <p:spPr>
          <a:xfrm>
            <a:off x="6261226" y="3881986"/>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9</a:t>
            </a:r>
          </a:p>
        </p:txBody>
      </p:sp>
      <p:sp>
        <p:nvSpPr>
          <p:cNvPr id="16" name="Arrow: Pentagon 15">
            <a:extLst>
              <a:ext uri="{FF2B5EF4-FFF2-40B4-BE49-F238E27FC236}">
                <a16:creationId xmlns:a16="http://schemas.microsoft.com/office/drawing/2014/main" id="{86550E1B-91C2-2C11-1511-2BC804A74CFA}"/>
              </a:ext>
            </a:extLst>
          </p:cNvPr>
          <p:cNvSpPr/>
          <p:nvPr/>
        </p:nvSpPr>
        <p:spPr>
          <a:xfrm>
            <a:off x="6261226" y="4347342"/>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10</a:t>
            </a:r>
          </a:p>
        </p:txBody>
      </p:sp>
      <p:sp>
        <p:nvSpPr>
          <p:cNvPr id="17" name="Arrow: Pentagon 16">
            <a:extLst>
              <a:ext uri="{FF2B5EF4-FFF2-40B4-BE49-F238E27FC236}">
                <a16:creationId xmlns:a16="http://schemas.microsoft.com/office/drawing/2014/main" id="{CF5EA72C-28E0-9783-841C-F3E70FCC1439}"/>
              </a:ext>
            </a:extLst>
          </p:cNvPr>
          <p:cNvSpPr/>
          <p:nvPr/>
        </p:nvSpPr>
        <p:spPr>
          <a:xfrm>
            <a:off x="6261226" y="4807120"/>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Alaska</a:t>
            </a:r>
          </a:p>
        </p:txBody>
      </p:sp>
      <p:sp>
        <p:nvSpPr>
          <p:cNvPr id="18" name="Arrow: Pentagon 17">
            <a:extLst>
              <a:ext uri="{FF2B5EF4-FFF2-40B4-BE49-F238E27FC236}">
                <a16:creationId xmlns:a16="http://schemas.microsoft.com/office/drawing/2014/main" id="{01ED9B96-B3F6-8C9A-1EDA-CC3930A1F85C}"/>
              </a:ext>
            </a:extLst>
          </p:cNvPr>
          <p:cNvSpPr/>
          <p:nvPr/>
        </p:nvSpPr>
        <p:spPr>
          <a:xfrm rot="5400000">
            <a:off x="8163335" y="1832737"/>
            <a:ext cx="631048" cy="1615725"/>
          </a:xfrm>
          <a:prstGeom prst="homePlate">
            <a:avLst/>
          </a:prstGeom>
          <a:ln/>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en-US" sz="1600" b="1" dirty="0"/>
              <a:t>RRT Meeting</a:t>
            </a:r>
          </a:p>
          <a:p>
            <a:pPr algn="ctr"/>
            <a:r>
              <a:rPr lang="en-US" sz="1600" b="1" dirty="0"/>
              <a:t>Dates</a:t>
            </a:r>
          </a:p>
        </p:txBody>
      </p:sp>
      <p:sp>
        <p:nvSpPr>
          <p:cNvPr id="19" name="Arrow: Pentagon 18">
            <a:extLst>
              <a:ext uri="{FF2B5EF4-FFF2-40B4-BE49-F238E27FC236}">
                <a16:creationId xmlns:a16="http://schemas.microsoft.com/office/drawing/2014/main" id="{0715C311-A6E9-E556-47DB-22A5A1F52227}"/>
              </a:ext>
            </a:extLst>
          </p:cNvPr>
          <p:cNvSpPr/>
          <p:nvPr/>
        </p:nvSpPr>
        <p:spPr>
          <a:xfrm rot="5400000">
            <a:off x="10285228" y="1591435"/>
            <a:ext cx="580737" cy="2048018"/>
          </a:xfrm>
          <a:prstGeom prst="homePlate">
            <a:avLst/>
          </a:prstGeom>
          <a:ln/>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en-US" sz="1600" b="1" dirty="0"/>
              <a:t>RRT Meeting</a:t>
            </a:r>
          </a:p>
          <a:p>
            <a:pPr algn="ctr"/>
            <a:r>
              <a:rPr lang="en-US" sz="1600" b="1" dirty="0"/>
              <a:t>Locations</a:t>
            </a:r>
          </a:p>
        </p:txBody>
      </p:sp>
    </p:spTree>
    <p:extLst>
      <p:ext uri="{BB962C8B-B14F-4D97-AF65-F5344CB8AC3E}">
        <p14:creationId xmlns:p14="http://schemas.microsoft.com/office/powerpoint/2010/main" val="1344121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exagon 13">
            <a:extLst>
              <a:ext uri="{FF2B5EF4-FFF2-40B4-BE49-F238E27FC236}">
                <a16:creationId xmlns:a16="http://schemas.microsoft.com/office/drawing/2014/main" id="{DC76D535-A810-93AC-386D-E269057B3C7F}"/>
              </a:ext>
            </a:extLst>
          </p:cNvPr>
          <p:cNvSpPr/>
          <p:nvPr/>
        </p:nvSpPr>
        <p:spPr>
          <a:xfrm rot="16200000">
            <a:off x="1841564" y="2408887"/>
            <a:ext cx="2076347" cy="1878585"/>
          </a:xfrm>
          <a:prstGeom prst="hexagon">
            <a:avLst/>
          </a:prstGeom>
          <a:solidFill>
            <a:srgbClr val="002060"/>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1">
            <a:extLst>
              <a:ext uri="{FF2B5EF4-FFF2-40B4-BE49-F238E27FC236}">
                <a16:creationId xmlns:a16="http://schemas.microsoft.com/office/drawing/2014/main" id="{535B7B6E-B3BD-C591-23D2-3DC415176CC3}"/>
              </a:ext>
              <a:ext uri="{C183D7F6-B498-43B3-948B-1728B52AA6E4}">
                <adec:decorative xmlns:adec="http://schemas.microsoft.com/office/drawing/2017/decorative" val="1"/>
              </a:ext>
            </a:extLst>
          </p:cNvPr>
          <p:cNvSpPr/>
          <p:nvPr/>
        </p:nvSpPr>
        <p:spPr>
          <a:xfrm>
            <a:off x="752355" y="4051142"/>
            <a:ext cx="1933490" cy="222393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bg2"/>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4" name="Freeform: Shape 11">
            <a:extLst>
              <a:ext uri="{FF2B5EF4-FFF2-40B4-BE49-F238E27FC236}">
                <a16:creationId xmlns:a16="http://schemas.microsoft.com/office/drawing/2014/main" id="{A8EC5A59-A8D0-0BDB-6812-026B0D5A9336}"/>
              </a:ext>
              <a:ext uri="{C183D7F6-B498-43B3-948B-1728B52AA6E4}">
                <adec:decorative xmlns:adec="http://schemas.microsoft.com/office/drawing/2017/decorative" val="1"/>
              </a:ext>
            </a:extLst>
          </p:cNvPr>
          <p:cNvSpPr/>
          <p:nvPr/>
        </p:nvSpPr>
        <p:spPr>
          <a:xfrm>
            <a:off x="772532" y="490733"/>
            <a:ext cx="1878587" cy="2252467"/>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4">
              <a:lumMod val="20000"/>
              <a:lumOff val="80000"/>
            </a:schemeClr>
          </a:solidFill>
          <a:ln w="1905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5" name="Title 1">
            <a:extLst>
              <a:ext uri="{FF2B5EF4-FFF2-40B4-BE49-F238E27FC236}">
                <a16:creationId xmlns:a16="http://schemas.microsoft.com/office/drawing/2014/main" id="{7A744FC1-E25B-07C6-475E-3E8FA5528521}"/>
              </a:ext>
            </a:extLst>
          </p:cNvPr>
          <p:cNvSpPr>
            <a:spLocks noGrp="1"/>
          </p:cNvSpPr>
          <p:nvPr>
            <p:ph type="title"/>
          </p:nvPr>
        </p:nvSpPr>
        <p:spPr>
          <a:xfrm>
            <a:off x="1719100" y="2663432"/>
            <a:ext cx="10515600" cy="1012351"/>
          </a:xfrm>
          <a:effectLst>
            <a:outerShdw blurRad="63500" sx="102000" sy="102000" algn="ctr" rotWithShape="0">
              <a:prstClr val="black">
                <a:alpha val="40000"/>
              </a:prstClr>
            </a:outerShdw>
          </a:effectLst>
        </p:spPr>
        <p:txBody>
          <a:bodyPr>
            <a:normAutofit/>
          </a:bodyPr>
          <a:lstStyle/>
          <a:p>
            <a:pPr algn="ctr"/>
            <a:r>
              <a:rPr lang="en-US" sz="4800" b="1"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Other Events:</a:t>
            </a:r>
          </a:p>
        </p:txBody>
      </p:sp>
    </p:spTree>
    <p:extLst>
      <p:ext uri="{BB962C8B-B14F-4D97-AF65-F5344CB8AC3E}">
        <p14:creationId xmlns:p14="http://schemas.microsoft.com/office/powerpoint/2010/main" val="3736171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1073BED-1131-DEEE-AE02-96ABB280251D}"/>
              </a:ext>
            </a:extLst>
          </p:cNvPr>
          <p:cNvSpPr txBox="1"/>
          <p:nvPr/>
        </p:nvSpPr>
        <p:spPr>
          <a:xfrm>
            <a:off x="1473804" y="2322975"/>
            <a:ext cx="7378980" cy="3693319"/>
          </a:xfrm>
          <a:prstGeom prst="rect">
            <a:avLst/>
          </a:prstGeom>
          <a:noFill/>
        </p:spPr>
        <p:txBody>
          <a:bodyPr wrap="square">
            <a:spAutoFit/>
          </a:bodyPr>
          <a:lstStyle/>
          <a:p>
            <a:r>
              <a:rPr lang="en-US" b="0" i="0" dirty="0">
                <a:effectLst/>
                <a:latin typeface="Lato" panose="020F0502020204030203" pitchFamily="34" charset="0"/>
              </a:rPr>
              <a:t>The Gulf-Alaska Knowledge Exchange Workshop series will hold the final of three workshops in Washington, D.C. on March 25th &amp; 26th, 2025. The workshop will have an overarching goal of learning from and applying past oil spill experiences to future spills. Speakers representing community organizations, agencies, industry, academia, and indigenous communities will provide context for the rich discussion by all participants in the workshop. Participation is open to all interested parties, and there will be a virtual attendance option. Following brief panel discussions by invited speakers, all interested parties are welcome to participate in breakout group discussions.</a:t>
            </a:r>
          </a:p>
          <a:p>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u="sng" dirty="0">
                <a:effectLst/>
                <a:latin typeface="Calibri" panose="020F0502020204030204" pitchFamily="34" charset="0"/>
                <a:ea typeface="Times New Roman" panose="02020603050405020304" pitchFamily="18" charset="0"/>
              </a:rPr>
              <a:t>https://www.nationalacademies.org/our-work/gulf-alaska-knowledge-exchange-a-workshop-series</a:t>
            </a:r>
            <a:endParaRPr lang="en-US" sz="1800" dirty="0">
              <a:effectLst/>
              <a:latin typeface="Calibri" panose="020F0502020204030204" pitchFamily="34" charset="0"/>
              <a:ea typeface="Calibri" panose="020F0502020204030204" pitchFamily="34" charset="0"/>
            </a:endParaRPr>
          </a:p>
        </p:txBody>
      </p:sp>
      <p:pic>
        <p:nvPicPr>
          <p:cNvPr id="7" name="Picture 6">
            <a:extLst>
              <a:ext uri="{FF2B5EF4-FFF2-40B4-BE49-F238E27FC236}">
                <a16:creationId xmlns:a16="http://schemas.microsoft.com/office/drawing/2014/main" id="{E07CCDA3-91B5-D3E5-EC7F-3C2DC3521D97}"/>
              </a:ext>
            </a:extLst>
          </p:cNvPr>
          <p:cNvPicPr>
            <a:picLocks noChangeAspect="1"/>
          </p:cNvPicPr>
          <p:nvPr/>
        </p:nvPicPr>
        <p:blipFill>
          <a:blip r:embed="rId2"/>
          <a:stretch>
            <a:fillRect/>
          </a:stretch>
        </p:blipFill>
        <p:spPr>
          <a:xfrm>
            <a:off x="1550922" y="819884"/>
            <a:ext cx="4262137" cy="1175762"/>
          </a:xfrm>
          <a:prstGeom prst="rect">
            <a:avLst/>
          </a:prstGeom>
          <a:effectLst>
            <a:outerShdw blurRad="63500" sx="102000" sy="102000" algn="ctr" rotWithShape="0">
              <a:prstClr val="black">
                <a:alpha val="40000"/>
              </a:prstClr>
            </a:outerShdw>
          </a:effectLst>
        </p:spPr>
      </p:pic>
      <p:sp>
        <p:nvSpPr>
          <p:cNvPr id="8" name="Freeform: Shape 11">
            <a:extLst>
              <a:ext uri="{FF2B5EF4-FFF2-40B4-BE49-F238E27FC236}">
                <a16:creationId xmlns:a16="http://schemas.microsoft.com/office/drawing/2014/main" id="{35CF6232-6C45-D12A-87A2-50BA5EE85534}"/>
              </a:ext>
              <a:ext uri="{C183D7F6-B498-43B3-948B-1728B52AA6E4}">
                <adec:decorative xmlns:adec="http://schemas.microsoft.com/office/drawing/2017/decorative" val="1"/>
              </a:ext>
            </a:extLst>
          </p:cNvPr>
          <p:cNvSpPr/>
          <p:nvPr/>
        </p:nvSpPr>
        <p:spPr>
          <a:xfrm>
            <a:off x="9794730" y="1192220"/>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9" name="Freeform: Shape 11">
            <a:extLst>
              <a:ext uri="{FF2B5EF4-FFF2-40B4-BE49-F238E27FC236}">
                <a16:creationId xmlns:a16="http://schemas.microsoft.com/office/drawing/2014/main" id="{C6A8A8B3-9519-15A2-DAD7-D3766D3435C3}"/>
              </a:ext>
              <a:ext uri="{C183D7F6-B498-43B3-948B-1728B52AA6E4}">
                <adec:decorative xmlns:adec="http://schemas.microsoft.com/office/drawing/2017/decorative" val="1"/>
              </a:ext>
            </a:extLst>
          </p:cNvPr>
          <p:cNvSpPr/>
          <p:nvPr/>
        </p:nvSpPr>
        <p:spPr>
          <a:xfrm>
            <a:off x="9080238" y="1995646"/>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1679631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5F14652-BA67-E8CA-EA62-1CBAAB9FD3B3}"/>
              </a:ext>
            </a:extLst>
          </p:cNvPr>
          <p:cNvSpPr>
            <a:spLocks noGrp="1"/>
          </p:cNvSpPr>
          <p:nvPr>
            <p:ph idx="1"/>
          </p:nvPr>
        </p:nvSpPr>
        <p:spPr>
          <a:xfrm>
            <a:off x="1575114" y="5321146"/>
            <a:ext cx="8835229" cy="815249"/>
          </a:xfrm>
        </p:spPr>
        <p:txBody>
          <a:bodyPr>
            <a:normAutofit/>
          </a:bodyPr>
          <a:lstStyle/>
          <a:p>
            <a:pPr marL="0" indent="0" algn="ctr">
              <a:buNone/>
            </a:pPr>
            <a:r>
              <a:rPr lang="en-US" sz="1600" b="0" i="0" u="none" strike="noStrike" kern="1200" dirty="0">
                <a:solidFill>
                  <a:schemeClr val="tx1"/>
                </a:solidFill>
                <a:effectLst/>
                <a:latin typeface="+mn-lt"/>
                <a:ea typeface="+mn-ea"/>
                <a:cs typeface="+mn-cs"/>
              </a:rPr>
              <a:t>https://www.njepa.org/website/73427/</a:t>
            </a:r>
          </a:p>
        </p:txBody>
      </p:sp>
      <p:pic>
        <p:nvPicPr>
          <p:cNvPr id="3" name="Picture 2">
            <a:extLst>
              <a:ext uri="{FF2B5EF4-FFF2-40B4-BE49-F238E27FC236}">
                <a16:creationId xmlns:a16="http://schemas.microsoft.com/office/drawing/2014/main" id="{19004260-1333-AF9C-A289-07FD065A63B5}"/>
              </a:ext>
            </a:extLst>
          </p:cNvPr>
          <p:cNvPicPr>
            <a:picLocks noChangeAspect="1"/>
          </p:cNvPicPr>
          <p:nvPr/>
        </p:nvPicPr>
        <p:blipFill>
          <a:blip r:embed="rId2"/>
          <a:stretch>
            <a:fillRect/>
          </a:stretch>
        </p:blipFill>
        <p:spPr>
          <a:xfrm>
            <a:off x="908346" y="638978"/>
            <a:ext cx="10363493" cy="448106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AB05241D-BBB2-D6DD-80C7-E2728D998ABC}"/>
              </a:ext>
            </a:extLst>
          </p:cNvPr>
          <p:cNvSpPr txBox="1"/>
          <p:nvPr/>
        </p:nvSpPr>
        <p:spPr>
          <a:xfrm>
            <a:off x="3129443" y="786631"/>
            <a:ext cx="5921298" cy="369332"/>
          </a:xfrm>
          <a:prstGeom prst="rect">
            <a:avLst/>
          </a:prstGeom>
          <a:noFill/>
        </p:spPr>
        <p:txBody>
          <a:bodyPr wrap="square" rtlCol="0">
            <a:spAutoFit/>
          </a:bodyPr>
          <a:lstStyle/>
          <a:p>
            <a:pPr algn="ctr"/>
            <a:r>
              <a:rPr lang="en-US" dirty="0"/>
              <a:t>NJ Emergency Preparedness Association</a:t>
            </a:r>
          </a:p>
        </p:txBody>
      </p:sp>
    </p:spTree>
    <p:extLst>
      <p:ext uri="{BB962C8B-B14F-4D97-AF65-F5344CB8AC3E}">
        <p14:creationId xmlns:p14="http://schemas.microsoft.com/office/powerpoint/2010/main" val="1300826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Shape 11">
            <a:extLst>
              <a:ext uri="{FF2B5EF4-FFF2-40B4-BE49-F238E27FC236}">
                <a16:creationId xmlns:a16="http://schemas.microsoft.com/office/drawing/2014/main" id="{0FAF2E84-8A09-EA4E-DD32-B6CDF57CE063}"/>
              </a:ext>
              <a:ext uri="{C183D7F6-B498-43B3-948B-1728B52AA6E4}">
                <adec:decorative xmlns:adec="http://schemas.microsoft.com/office/drawing/2017/decorative" val="1"/>
              </a:ext>
            </a:extLst>
          </p:cNvPr>
          <p:cNvSpPr/>
          <p:nvPr/>
        </p:nvSpPr>
        <p:spPr>
          <a:xfrm>
            <a:off x="10349253" y="3914355"/>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5" name="Freeform: Shape 11">
            <a:extLst>
              <a:ext uri="{FF2B5EF4-FFF2-40B4-BE49-F238E27FC236}">
                <a16:creationId xmlns:a16="http://schemas.microsoft.com/office/drawing/2014/main" id="{F2CF1A72-40E0-C824-7B38-E01448D7E1E6}"/>
              </a:ext>
              <a:ext uri="{C183D7F6-B498-43B3-948B-1728B52AA6E4}">
                <adec:decorative xmlns:adec="http://schemas.microsoft.com/office/drawing/2017/decorative" val="1"/>
              </a:ext>
            </a:extLst>
          </p:cNvPr>
          <p:cNvSpPr/>
          <p:nvPr/>
        </p:nvSpPr>
        <p:spPr>
          <a:xfrm>
            <a:off x="9634761" y="471778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6" name="Content Placeholder 5">
            <a:extLst>
              <a:ext uri="{FF2B5EF4-FFF2-40B4-BE49-F238E27FC236}">
                <a16:creationId xmlns:a16="http://schemas.microsoft.com/office/drawing/2014/main" id="{2D355EB2-02C1-0550-0D29-D6AEB88F0A3D}"/>
              </a:ext>
            </a:extLst>
          </p:cNvPr>
          <p:cNvSpPr txBox="1">
            <a:spLocks/>
          </p:cNvSpPr>
          <p:nvPr/>
        </p:nvSpPr>
        <p:spPr>
          <a:xfrm>
            <a:off x="3857360" y="4085931"/>
            <a:ext cx="4477279" cy="2130875"/>
          </a:xfrm>
          <a:prstGeom prst="rect">
            <a:avLst/>
          </a:prstGeom>
        </p:spPr>
        <p:txBody>
          <a:bodyPr vert="horz" lIns="91440" tIns="45720" rIns="91440" bIns="45720" rtlCol="0" anchor="ctr">
            <a:normAutofit fontScale="92500" lnSpcReduction="2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r>
              <a:rPr lang="en-US" b="1" dirty="0">
                <a:solidFill>
                  <a:schemeClr val="tx1"/>
                </a:solidFill>
                <a:effectLst>
                  <a:outerShdw blurRad="38100" dist="38100" dir="2700000" algn="tl">
                    <a:srgbClr val="000000">
                      <a:alpha val="43137"/>
                    </a:srgbClr>
                  </a:outerShdw>
                </a:effectLst>
              </a:rPr>
              <a:t>The International Oil Spill Conference (IOSC)</a:t>
            </a:r>
          </a:p>
          <a:p>
            <a:pPr marL="0" indent="0" algn="ctr">
              <a:buFont typeface="Wingdings 3" panose="05040102010807070707" pitchFamily="18" charset="2"/>
              <a:buNone/>
            </a:pPr>
            <a:endParaRPr lang="en-US" u="sng" dirty="0">
              <a:solidFill>
                <a:schemeClr val="bg2"/>
              </a:solidFill>
            </a:endParaRPr>
          </a:p>
          <a:p>
            <a:pPr marL="0" indent="0" algn="ctr">
              <a:spcBef>
                <a:spcPts val="0"/>
              </a:spcBef>
              <a:spcAft>
                <a:spcPts val="0"/>
              </a:spcAft>
              <a:buNone/>
            </a:pPr>
            <a:r>
              <a:rPr lang="en-US" sz="1600" dirty="0">
                <a:solidFill>
                  <a:schemeClr val="tx1">
                    <a:lumMod val="95000"/>
                  </a:schemeClr>
                </a:solidFill>
                <a:ea typeface="Calibri" panose="020F0502020204030204" pitchFamily="34" charset="0"/>
                <a:cs typeface="Times New Roman" panose="02020603050405020304" pitchFamily="18" charset="0"/>
              </a:rPr>
              <a:t>New Orleans, LA</a:t>
            </a:r>
          </a:p>
          <a:p>
            <a:pPr marL="0" indent="0" algn="ctr">
              <a:buNone/>
            </a:pPr>
            <a:r>
              <a:rPr lang="en-US" sz="1600" b="0" dirty="0">
                <a:solidFill>
                  <a:schemeClr val="tx1">
                    <a:lumMod val="95000"/>
                  </a:schemeClr>
                </a:solidFill>
                <a:effectLst/>
                <a:latin typeface="+mn-lt"/>
                <a:ea typeface="Calibri" panose="020F0502020204030204" pitchFamily="34" charset="0"/>
                <a:cs typeface="Times New Roman" panose="02020603050405020304" pitchFamily="18" charset="0"/>
              </a:rPr>
              <a:t>April 8 – 10, 2025</a:t>
            </a:r>
          </a:p>
          <a:p>
            <a:pPr marL="0" indent="0" algn="ctr">
              <a:buNone/>
            </a:pPr>
            <a:endParaRPr lang="en-US" sz="1600" dirty="0">
              <a:solidFill>
                <a:schemeClr val="tx1">
                  <a:lumMod val="95000"/>
                </a:schemeClr>
              </a:solidFill>
              <a:ea typeface="Calibri" panose="020F0502020204030204" pitchFamily="34" charset="0"/>
              <a:cs typeface="Times New Roman" panose="02020603050405020304" pitchFamily="18" charset="0"/>
            </a:endParaRPr>
          </a:p>
          <a:p>
            <a:pPr marL="0" indent="0" algn="ctr">
              <a:buNone/>
            </a:pPr>
            <a:r>
              <a:rPr lang="en-US" sz="1600" dirty="0">
                <a:solidFill>
                  <a:schemeClr val="tx1"/>
                </a:solidFill>
                <a:hlinkClick r:id="rId2">
                  <a:extLst>
                    <a:ext uri="{A12FA001-AC4F-418D-AE19-62706E023703}">
                      <ahyp:hlinkClr xmlns:ahyp="http://schemas.microsoft.com/office/drawing/2018/hyperlinkcolor" val="tx"/>
                    </a:ext>
                  </a:extLst>
                </a:hlinkClick>
              </a:rPr>
              <a:t>https://www.iosc.org/</a:t>
            </a:r>
            <a:endParaRPr lang="en-US" sz="1600" dirty="0">
              <a:solidFill>
                <a:schemeClr val="tx1"/>
              </a:solidFill>
            </a:endParaRPr>
          </a:p>
          <a:p>
            <a:pPr marL="0" indent="0" algn="ctr">
              <a:buNone/>
            </a:pPr>
            <a:endParaRPr lang="en-US" sz="1600" b="0" dirty="0">
              <a:solidFill>
                <a:schemeClr val="tx1">
                  <a:lumMod val="95000"/>
                </a:schemeClr>
              </a:solidFill>
              <a:effectLst/>
              <a:latin typeface="+mn-lt"/>
              <a:ea typeface="Calibri" panose="020F0502020204030204" pitchFamily="34" charset="0"/>
              <a:cs typeface="Times New Roman" panose="02020603050405020304" pitchFamily="18" charset="0"/>
            </a:endParaRPr>
          </a:p>
          <a:p>
            <a:pPr marL="0" indent="0" algn="ctr">
              <a:buFont typeface="Wingdings 3" panose="05040102010807070707" pitchFamily="18" charset="2"/>
              <a:buNone/>
            </a:pPr>
            <a:endParaRPr lang="en-US" sz="1600" dirty="0">
              <a:solidFill>
                <a:schemeClr val="tx1"/>
              </a:solidFill>
            </a:endParaRPr>
          </a:p>
        </p:txBody>
      </p:sp>
      <p:pic>
        <p:nvPicPr>
          <p:cNvPr id="4" name="Picture 3">
            <a:extLst>
              <a:ext uri="{FF2B5EF4-FFF2-40B4-BE49-F238E27FC236}">
                <a16:creationId xmlns:a16="http://schemas.microsoft.com/office/drawing/2014/main" id="{4B3998FB-58FF-B5C8-C33D-BB34F7E9C459}"/>
              </a:ext>
            </a:extLst>
          </p:cNvPr>
          <p:cNvPicPr>
            <a:picLocks noChangeAspect="1"/>
          </p:cNvPicPr>
          <p:nvPr/>
        </p:nvPicPr>
        <p:blipFill>
          <a:blip r:embed="rId3"/>
          <a:stretch>
            <a:fillRect/>
          </a:stretch>
        </p:blipFill>
        <p:spPr>
          <a:xfrm>
            <a:off x="1285020" y="371048"/>
            <a:ext cx="9364382" cy="3057952"/>
          </a:xfrm>
          <a:prstGeom prst="rect">
            <a:avLst/>
          </a:prstGeom>
        </p:spPr>
      </p:pic>
    </p:spTree>
    <p:extLst>
      <p:ext uri="{BB962C8B-B14F-4D97-AF65-F5344CB8AC3E}">
        <p14:creationId xmlns:p14="http://schemas.microsoft.com/office/powerpoint/2010/main" val="1272889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5">
            <a:extLst>
              <a:ext uri="{FF2B5EF4-FFF2-40B4-BE49-F238E27FC236}">
                <a16:creationId xmlns:a16="http://schemas.microsoft.com/office/drawing/2014/main" id="{58C2518D-086F-CF3B-35E9-7C666254351F}"/>
              </a:ext>
            </a:extLst>
          </p:cNvPr>
          <p:cNvSpPr txBox="1">
            <a:spLocks/>
          </p:cNvSpPr>
          <p:nvPr/>
        </p:nvSpPr>
        <p:spPr>
          <a:xfrm>
            <a:off x="1436439" y="4060435"/>
            <a:ext cx="7735210" cy="782199"/>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spcBef>
                <a:spcPts val="0"/>
              </a:spcBef>
              <a:buNone/>
            </a:pPr>
            <a:r>
              <a:rPr lang="en-US" sz="2000" b="1" dirty="0">
                <a:solidFill>
                  <a:schemeClr val="tx1">
                    <a:lumMod val="95000"/>
                  </a:schemeClr>
                </a:solidFill>
              </a:rPr>
              <a:t>https://www.interspill.org/2025/exhibition/overview/</a:t>
            </a:r>
            <a:endParaRPr lang="en-US" sz="1600" dirty="0">
              <a:solidFill>
                <a:schemeClr val="tx1"/>
              </a:solidFill>
            </a:endParaRPr>
          </a:p>
        </p:txBody>
      </p:sp>
      <p:pic>
        <p:nvPicPr>
          <p:cNvPr id="3" name="Picture 2">
            <a:extLst>
              <a:ext uri="{FF2B5EF4-FFF2-40B4-BE49-F238E27FC236}">
                <a16:creationId xmlns:a16="http://schemas.microsoft.com/office/drawing/2014/main" id="{B7C454D3-E2DA-AEEF-B0FC-C7B11DA9D14F}"/>
              </a:ext>
            </a:extLst>
          </p:cNvPr>
          <p:cNvPicPr>
            <a:picLocks noChangeAspect="1"/>
          </p:cNvPicPr>
          <p:nvPr/>
        </p:nvPicPr>
        <p:blipFill>
          <a:blip r:embed="rId2"/>
          <a:stretch>
            <a:fillRect/>
          </a:stretch>
        </p:blipFill>
        <p:spPr>
          <a:xfrm>
            <a:off x="1871148" y="1471473"/>
            <a:ext cx="6865793" cy="2398032"/>
          </a:xfrm>
          <a:prstGeom prst="rect">
            <a:avLst/>
          </a:prstGeom>
          <a:effectLst>
            <a:outerShdw blurRad="63500" sx="102000" sy="102000" algn="ctr" rotWithShape="0">
              <a:prstClr val="black">
                <a:alpha val="40000"/>
              </a:prstClr>
            </a:outerShdw>
          </a:effectLst>
        </p:spPr>
      </p:pic>
      <p:sp>
        <p:nvSpPr>
          <p:cNvPr id="5" name="Freeform: Shape 11">
            <a:extLst>
              <a:ext uri="{FF2B5EF4-FFF2-40B4-BE49-F238E27FC236}">
                <a16:creationId xmlns:a16="http://schemas.microsoft.com/office/drawing/2014/main" id="{7894700B-7C65-D8B3-FE4A-1D5C5EF5C7F0}"/>
              </a:ext>
              <a:ext uri="{C183D7F6-B498-43B3-948B-1728B52AA6E4}">
                <adec:decorative xmlns:adec="http://schemas.microsoft.com/office/drawing/2017/decorative" val="1"/>
              </a:ext>
            </a:extLst>
          </p:cNvPr>
          <p:cNvSpPr/>
          <p:nvPr/>
        </p:nvSpPr>
        <p:spPr>
          <a:xfrm>
            <a:off x="10243388" y="3869505"/>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6" name="Freeform: Shape 11">
            <a:extLst>
              <a:ext uri="{FF2B5EF4-FFF2-40B4-BE49-F238E27FC236}">
                <a16:creationId xmlns:a16="http://schemas.microsoft.com/office/drawing/2014/main" id="{8BFBD231-239E-4BEB-5C6C-85952C3E95AC}"/>
              </a:ext>
              <a:ext uri="{C183D7F6-B498-43B3-948B-1728B52AA6E4}">
                <adec:decorative xmlns:adec="http://schemas.microsoft.com/office/drawing/2017/decorative" val="1"/>
              </a:ext>
            </a:extLst>
          </p:cNvPr>
          <p:cNvSpPr/>
          <p:nvPr/>
        </p:nvSpPr>
        <p:spPr>
          <a:xfrm>
            <a:off x="9528896" y="467293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979520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602E0C-3D12-EBB2-2C5B-DECE6E02D406}"/>
              </a:ext>
            </a:extLst>
          </p:cNvPr>
          <p:cNvPicPr>
            <a:picLocks noChangeAspect="1"/>
          </p:cNvPicPr>
          <p:nvPr/>
        </p:nvPicPr>
        <p:blipFill>
          <a:blip r:embed="rId2"/>
          <a:stretch>
            <a:fillRect/>
          </a:stretch>
        </p:blipFill>
        <p:spPr>
          <a:xfrm>
            <a:off x="1547355" y="1063830"/>
            <a:ext cx="7126665" cy="4270325"/>
          </a:xfrm>
          <a:prstGeom prst="rect">
            <a:avLst/>
          </a:prstGeom>
          <a:effectLst>
            <a:outerShdw blurRad="63500" sx="102000" sy="102000" algn="ctr" rotWithShape="0">
              <a:prstClr val="black">
                <a:alpha val="40000"/>
              </a:prstClr>
            </a:outerShdw>
          </a:effectLst>
        </p:spPr>
      </p:pic>
      <p:sp>
        <p:nvSpPr>
          <p:cNvPr id="8" name="Content Placeholder 5">
            <a:extLst>
              <a:ext uri="{FF2B5EF4-FFF2-40B4-BE49-F238E27FC236}">
                <a16:creationId xmlns:a16="http://schemas.microsoft.com/office/drawing/2014/main" id="{3B03CE5E-BB16-3E2B-30EB-0873F7BA0A36}"/>
              </a:ext>
            </a:extLst>
          </p:cNvPr>
          <p:cNvSpPr txBox="1">
            <a:spLocks/>
          </p:cNvSpPr>
          <p:nvPr/>
        </p:nvSpPr>
        <p:spPr>
          <a:xfrm>
            <a:off x="1448203" y="4256087"/>
            <a:ext cx="5925011" cy="148727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spcBef>
                <a:spcPts val="0"/>
              </a:spcBef>
              <a:spcAft>
                <a:spcPts val="0"/>
              </a:spcAft>
              <a:buNone/>
            </a:pPr>
            <a:r>
              <a:rPr lang="en-US" sz="1800" dirty="0">
                <a:solidFill>
                  <a:schemeClr val="tx1">
                    <a:lumMod val="95000"/>
                  </a:schemeClr>
                </a:solidFill>
                <a:cs typeface="Times New Roman" panose="02020603050405020304" pitchFamily="18" charset="0"/>
              </a:rPr>
              <a:t>Hilton Baltimore - Baltimore, MD</a:t>
            </a:r>
          </a:p>
          <a:p>
            <a:pPr marL="0" indent="0" algn="ctr">
              <a:spcBef>
                <a:spcPts val="0"/>
              </a:spcBef>
              <a:spcAft>
                <a:spcPts val="0"/>
              </a:spcAft>
              <a:buNone/>
            </a:pPr>
            <a:r>
              <a:rPr lang="en-US" sz="1800" dirty="0">
                <a:solidFill>
                  <a:schemeClr val="tx1"/>
                </a:solidFill>
              </a:rPr>
              <a:t>June 12 - 15, 2025</a:t>
            </a:r>
          </a:p>
          <a:p>
            <a:pPr marL="0" indent="0" algn="ctr">
              <a:spcBef>
                <a:spcPts val="0"/>
              </a:spcBef>
              <a:spcAft>
                <a:spcPts val="0"/>
              </a:spcAft>
              <a:buNone/>
            </a:pPr>
            <a:endParaRPr lang="en-US" sz="1800" dirty="0">
              <a:solidFill>
                <a:schemeClr val="tx1">
                  <a:lumMod val="95000"/>
                </a:schemeClr>
              </a:solidFill>
              <a:ea typeface="Calibri" panose="020F0502020204030204" pitchFamily="34" charset="0"/>
              <a:cs typeface="Times New Roman" panose="02020603050405020304" pitchFamily="18" charset="0"/>
            </a:endParaRPr>
          </a:p>
          <a:p>
            <a:pPr marL="0" indent="0">
              <a:buFont typeface="Wingdings 3" panose="05040102010807070707" pitchFamily="18" charset="2"/>
              <a:buNone/>
            </a:pPr>
            <a:endParaRPr lang="en-US" sz="1600" dirty="0">
              <a:solidFill>
                <a:schemeClr val="tx1"/>
              </a:solidFill>
            </a:endParaRPr>
          </a:p>
        </p:txBody>
      </p:sp>
      <p:sp>
        <p:nvSpPr>
          <p:cNvPr id="2" name="Freeform: Shape 11">
            <a:extLst>
              <a:ext uri="{FF2B5EF4-FFF2-40B4-BE49-F238E27FC236}">
                <a16:creationId xmlns:a16="http://schemas.microsoft.com/office/drawing/2014/main" id="{28F9FA4C-66AE-A29F-BA58-4796F5B368E2}"/>
              </a:ext>
              <a:ext uri="{C183D7F6-B498-43B3-948B-1728B52AA6E4}">
                <adec:decorative xmlns:adec="http://schemas.microsoft.com/office/drawing/2017/decorative" val="1"/>
              </a:ext>
            </a:extLst>
          </p:cNvPr>
          <p:cNvSpPr/>
          <p:nvPr/>
        </p:nvSpPr>
        <p:spPr>
          <a:xfrm>
            <a:off x="10243388" y="3869505"/>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3" name="Freeform: Shape 11">
            <a:extLst>
              <a:ext uri="{FF2B5EF4-FFF2-40B4-BE49-F238E27FC236}">
                <a16:creationId xmlns:a16="http://schemas.microsoft.com/office/drawing/2014/main" id="{31954712-56B5-7A4B-DAD0-3F9F37D8F52B}"/>
              </a:ext>
              <a:ext uri="{C183D7F6-B498-43B3-948B-1728B52AA6E4}">
                <adec:decorative xmlns:adec="http://schemas.microsoft.com/office/drawing/2017/decorative" val="1"/>
              </a:ext>
            </a:extLst>
          </p:cNvPr>
          <p:cNvSpPr/>
          <p:nvPr/>
        </p:nvSpPr>
        <p:spPr>
          <a:xfrm>
            <a:off x="9528896" y="467293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5" name="TextBox 4">
            <a:extLst>
              <a:ext uri="{FF2B5EF4-FFF2-40B4-BE49-F238E27FC236}">
                <a16:creationId xmlns:a16="http://schemas.microsoft.com/office/drawing/2014/main" id="{C66852B4-44E2-F477-92B8-B4899E051AB8}"/>
              </a:ext>
            </a:extLst>
          </p:cNvPr>
          <p:cNvSpPr txBox="1"/>
          <p:nvPr/>
        </p:nvSpPr>
        <p:spPr>
          <a:xfrm>
            <a:off x="1547354" y="5470918"/>
            <a:ext cx="7126665" cy="830997"/>
          </a:xfrm>
          <a:prstGeom prst="rect">
            <a:avLst/>
          </a:prstGeom>
          <a:noFill/>
        </p:spPr>
        <p:txBody>
          <a:bodyPr wrap="square">
            <a:spAutoFit/>
          </a:bodyPr>
          <a:lstStyle/>
          <a:p>
            <a:pPr algn="ctr"/>
            <a:r>
              <a:rPr lang="en-US" sz="1600" dirty="0"/>
              <a:t>https://www.iafc.org/events/event/2025/06/12/default-calendar/international-hazardous-materials-response-teams-conference-2025</a:t>
            </a:r>
          </a:p>
        </p:txBody>
      </p:sp>
    </p:spTree>
    <p:extLst>
      <p:ext uri="{BB962C8B-B14F-4D97-AF65-F5344CB8AC3E}">
        <p14:creationId xmlns:p14="http://schemas.microsoft.com/office/powerpoint/2010/main" val="2901576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reeform: Shape 11">
            <a:extLst>
              <a:ext uri="{FF2B5EF4-FFF2-40B4-BE49-F238E27FC236}">
                <a16:creationId xmlns:a16="http://schemas.microsoft.com/office/drawing/2014/main" id="{22EECBEB-709A-1A23-B7A2-78AB6D1B2DD7}"/>
              </a:ext>
              <a:ext uri="{C183D7F6-B498-43B3-948B-1728B52AA6E4}">
                <adec:decorative xmlns:adec="http://schemas.microsoft.com/office/drawing/2017/decorative" val="1"/>
              </a:ext>
            </a:extLst>
          </p:cNvPr>
          <p:cNvSpPr/>
          <p:nvPr/>
        </p:nvSpPr>
        <p:spPr>
          <a:xfrm>
            <a:off x="10243388" y="3869505"/>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 name="Freeform: Shape 11">
            <a:extLst>
              <a:ext uri="{FF2B5EF4-FFF2-40B4-BE49-F238E27FC236}">
                <a16:creationId xmlns:a16="http://schemas.microsoft.com/office/drawing/2014/main" id="{AC803185-CCF5-D8A8-4F8A-80E019D51F18}"/>
              </a:ext>
              <a:ext uri="{C183D7F6-B498-43B3-948B-1728B52AA6E4}">
                <adec:decorative xmlns:adec="http://schemas.microsoft.com/office/drawing/2017/decorative" val="1"/>
              </a:ext>
            </a:extLst>
          </p:cNvPr>
          <p:cNvSpPr/>
          <p:nvPr/>
        </p:nvSpPr>
        <p:spPr>
          <a:xfrm>
            <a:off x="9528896" y="467293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12" name="TextBox 11">
            <a:extLst>
              <a:ext uri="{FF2B5EF4-FFF2-40B4-BE49-F238E27FC236}">
                <a16:creationId xmlns:a16="http://schemas.microsoft.com/office/drawing/2014/main" id="{57F16C99-F34C-3DAD-D729-18A396D288A8}"/>
              </a:ext>
            </a:extLst>
          </p:cNvPr>
          <p:cNvSpPr txBox="1"/>
          <p:nvPr/>
        </p:nvSpPr>
        <p:spPr>
          <a:xfrm>
            <a:off x="2590138" y="5240528"/>
            <a:ext cx="6097836" cy="369332"/>
          </a:xfrm>
          <a:prstGeom prst="rect">
            <a:avLst/>
          </a:prstGeom>
          <a:noFill/>
        </p:spPr>
        <p:txBody>
          <a:bodyPr wrap="square">
            <a:spAutoFit/>
          </a:bodyPr>
          <a:lstStyle/>
          <a:p>
            <a:pPr algn="ctr"/>
            <a:r>
              <a:rPr lang="en-US" dirty="0"/>
              <a:t>https://www.cleanwaterwaysevent.org/</a:t>
            </a:r>
          </a:p>
        </p:txBody>
      </p:sp>
      <p:pic>
        <p:nvPicPr>
          <p:cNvPr id="3" name="Picture 2">
            <a:extLst>
              <a:ext uri="{FF2B5EF4-FFF2-40B4-BE49-F238E27FC236}">
                <a16:creationId xmlns:a16="http://schemas.microsoft.com/office/drawing/2014/main" id="{7C845746-446F-9C07-A928-1226E8241056}"/>
              </a:ext>
            </a:extLst>
          </p:cNvPr>
          <p:cNvPicPr>
            <a:picLocks noChangeAspect="1"/>
          </p:cNvPicPr>
          <p:nvPr/>
        </p:nvPicPr>
        <p:blipFill>
          <a:blip r:embed="rId2"/>
          <a:stretch>
            <a:fillRect/>
          </a:stretch>
        </p:blipFill>
        <p:spPr>
          <a:xfrm>
            <a:off x="2031083" y="836532"/>
            <a:ext cx="7215947" cy="396990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06033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F62C4382-FABD-3FD4-5A0E-1FE17D3763FA}"/>
              </a:ext>
            </a:extLst>
          </p:cNvPr>
          <p:cNvPicPr>
            <a:picLocks noGrp="1" noChangeAspect="1"/>
          </p:cNvPicPr>
          <p:nvPr>
            <p:ph type="pic" sz="quarter" idx="49"/>
          </p:nvPr>
        </p:nvPicPr>
        <p:blipFill>
          <a:blip r:embed="rId3"/>
          <a:srcRect l="14305" r="14305"/>
          <a:stretch/>
        </p:blipFill>
        <p:spPr>
          <a:effectLst>
            <a:outerShdw blurRad="63500" sx="102000" sy="102000" algn="ctr" rotWithShape="0">
              <a:prstClr val="black">
                <a:alpha val="40000"/>
              </a:prstClr>
            </a:outerShdw>
          </a:effectLst>
        </p:spPr>
      </p:pic>
      <p:pic>
        <p:nvPicPr>
          <p:cNvPr id="7" name="Picture Placeholder 6">
            <a:extLst>
              <a:ext uri="{FF2B5EF4-FFF2-40B4-BE49-F238E27FC236}">
                <a16:creationId xmlns:a16="http://schemas.microsoft.com/office/drawing/2014/main" id="{6DFF94BD-EEB0-A98E-DFD9-CB8A3A4C08FC}"/>
              </a:ext>
            </a:extLst>
          </p:cNvPr>
          <p:cNvPicPr>
            <a:picLocks noGrp="1" noChangeAspect="1"/>
          </p:cNvPicPr>
          <p:nvPr>
            <p:ph type="pic" sz="quarter" idx="48"/>
          </p:nvPr>
        </p:nvPicPr>
        <p:blipFill>
          <a:blip r:embed="rId4"/>
          <a:srcRect t="11333" b="11333"/>
          <a:stretch/>
        </p:blipFill>
        <p:spPr>
          <a:xfrm>
            <a:off x="1583673" y="4573390"/>
            <a:ext cx="1465840" cy="1289394"/>
          </a:xfrm>
          <a:effectLst>
            <a:outerShdw blurRad="63500" sx="102000" sy="102000" algn="ctr" rotWithShape="0">
              <a:prstClr val="black">
                <a:alpha val="40000"/>
              </a:prstClr>
            </a:outerShdw>
          </a:effectLst>
        </p:spPr>
      </p:pic>
      <p:pic>
        <p:nvPicPr>
          <p:cNvPr id="11" name="Picture Placeholder 10">
            <a:extLst>
              <a:ext uri="{FF2B5EF4-FFF2-40B4-BE49-F238E27FC236}">
                <a16:creationId xmlns:a16="http://schemas.microsoft.com/office/drawing/2014/main" id="{4A37B1A0-1C10-259E-6877-F34377393D63}"/>
              </a:ext>
            </a:extLst>
          </p:cNvPr>
          <p:cNvPicPr>
            <a:picLocks noGrp="1" noChangeAspect="1"/>
          </p:cNvPicPr>
          <p:nvPr>
            <p:ph type="pic" sz="quarter" idx="51"/>
          </p:nvPr>
        </p:nvPicPr>
        <p:blipFill>
          <a:blip r:embed="rId5"/>
          <a:srcRect l="18188" r="18188"/>
          <a:stretch/>
        </p:blipFill>
        <p:spPr>
          <a:xfrm>
            <a:off x="391110" y="-231317"/>
            <a:ext cx="1465840" cy="1289394"/>
          </a:xfrm>
          <a:effectLst>
            <a:outerShdw blurRad="63500" sx="102000" sy="102000" algn="ctr" rotWithShape="0">
              <a:prstClr val="black">
                <a:alpha val="40000"/>
              </a:prstClr>
            </a:outerShdw>
          </a:effectLst>
        </p:spPr>
      </p:pic>
      <p:pic>
        <p:nvPicPr>
          <p:cNvPr id="15" name="Picture Placeholder 14">
            <a:extLst>
              <a:ext uri="{FF2B5EF4-FFF2-40B4-BE49-F238E27FC236}">
                <a16:creationId xmlns:a16="http://schemas.microsoft.com/office/drawing/2014/main" id="{D44A50B3-EEC9-F2FF-34C4-B1126F72AEA0}"/>
              </a:ext>
            </a:extLst>
          </p:cNvPr>
          <p:cNvPicPr>
            <a:picLocks noGrp="1" noChangeAspect="1"/>
          </p:cNvPicPr>
          <p:nvPr>
            <p:ph type="pic" sz="quarter" idx="50"/>
          </p:nvPr>
        </p:nvPicPr>
        <p:blipFill>
          <a:blip r:embed="rId6"/>
          <a:srcRect l="7374" r="7374"/>
          <a:stretch/>
        </p:blipFill>
        <p:spPr>
          <a:effectLst>
            <a:outerShdw blurRad="63500" sx="102000" sy="102000" algn="ctr" rotWithShape="0">
              <a:prstClr val="black">
                <a:alpha val="40000"/>
              </a:prstClr>
            </a:outerShdw>
          </a:effectLst>
        </p:spPr>
      </p:pic>
      <p:sp>
        <p:nvSpPr>
          <p:cNvPr id="8" name="Content Placeholder 2">
            <a:extLst>
              <a:ext uri="{FF2B5EF4-FFF2-40B4-BE49-F238E27FC236}">
                <a16:creationId xmlns:a16="http://schemas.microsoft.com/office/drawing/2014/main" id="{E608C036-A330-A8FA-16D8-7A2B1C1A9E5F}"/>
              </a:ext>
            </a:extLst>
          </p:cNvPr>
          <p:cNvSpPr txBox="1">
            <a:spLocks/>
          </p:cNvSpPr>
          <p:nvPr/>
        </p:nvSpPr>
        <p:spPr>
          <a:xfrm>
            <a:off x="4389443" y="746102"/>
            <a:ext cx="7802557" cy="4471985"/>
          </a:xfrm>
          <a:prstGeom prst="rect">
            <a:avLst/>
          </a:prstGeom>
        </p:spPr>
        <p:txBody>
          <a:bodyPr>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457200" lvl="1" indent="0">
              <a:buNone/>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Please share information with us:</a:t>
            </a:r>
          </a:p>
          <a:p>
            <a:pPr marL="457200" lvl="1" indent="0">
              <a:buNone/>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New entry forms and dashboards coming to nrt.org/RRT3!</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Conferences</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Meetings</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Workshops</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Exercises</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Training</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Other Events that we can share in your area,</a:t>
            </a:r>
          </a:p>
          <a:p>
            <a:pPr marL="914400" lvl="2" indent="0">
              <a:buClr>
                <a:schemeClr val="accent5"/>
              </a:buClr>
              <a:buNone/>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     region, nationally and internationally</a:t>
            </a:r>
          </a:p>
        </p:txBody>
      </p:sp>
    </p:spTree>
    <p:extLst>
      <p:ext uri="{BB962C8B-B14F-4D97-AF65-F5344CB8AC3E}">
        <p14:creationId xmlns:p14="http://schemas.microsoft.com/office/powerpoint/2010/main" val="123315723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96214</TotalTime>
  <Words>455</Words>
  <Application>Microsoft Office PowerPoint</Application>
  <PresentationFormat>Widescreen</PresentationFormat>
  <Paragraphs>93</Paragraphs>
  <Slides>11</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Abadi Extra Light</vt:lpstr>
      <vt:lpstr>Adobe Devanagari</vt:lpstr>
      <vt:lpstr>Calibri</vt:lpstr>
      <vt:lpstr>Century Gothic</vt:lpstr>
      <vt:lpstr>Lato</vt:lpstr>
      <vt:lpstr>Posterama Text SemiBold</vt:lpstr>
      <vt:lpstr>Times New Roman</vt:lpstr>
      <vt:lpstr>Wingdings</vt:lpstr>
      <vt:lpstr>Wingdings 3</vt:lpstr>
      <vt:lpstr>Slice</vt:lpstr>
      <vt:lpstr>PowerPoint Presentation</vt:lpstr>
      <vt:lpstr>PowerPoint Presentation</vt:lpstr>
      <vt:lpstr>RRT Meetings</vt:lpstr>
      <vt:lpstr>Other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RRT III – Coordinator’s Report</dc:title>
  <dc:creator>Cindy Santiago</dc:creator>
  <cp:lastModifiedBy>Sabina Bastias</cp:lastModifiedBy>
  <cp:revision>91</cp:revision>
  <dcterms:created xsi:type="dcterms:W3CDTF">2018-11-27T13:13:56Z</dcterms:created>
  <dcterms:modified xsi:type="dcterms:W3CDTF">2024-12-10T22:37:32Z</dcterms:modified>
</cp:coreProperties>
</file>