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5" r:id="rId1"/>
  </p:sldMasterIdLst>
  <p:notesMasterIdLst>
    <p:notesMasterId r:id="rId14"/>
  </p:notesMasterIdLst>
  <p:sldIdLst>
    <p:sldId id="256" r:id="rId2"/>
    <p:sldId id="294" r:id="rId3"/>
    <p:sldId id="358" r:id="rId4"/>
    <p:sldId id="275" r:id="rId5"/>
    <p:sldId id="268" r:id="rId6"/>
    <p:sldId id="269" r:id="rId7"/>
    <p:sldId id="270" r:id="rId8"/>
    <p:sldId id="272" r:id="rId9"/>
    <p:sldId id="295" r:id="rId10"/>
    <p:sldId id="296" r:id="rId11"/>
    <p:sldId id="317" r:id="rId12"/>
    <p:sldId id="36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1E8F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53" autoAdjust="0"/>
    <p:restoredTop sz="94712"/>
  </p:normalViewPr>
  <p:slideViewPr>
    <p:cSldViewPr snapToGrid="0" snapToObjects="1">
      <p:cViewPr varScale="1">
        <p:scale>
          <a:sx n="57" d="100"/>
          <a:sy n="57" d="100"/>
        </p:scale>
        <p:origin x="32"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iago, Cindy" userId="33205f57-dd8c-46a8-abd1-0478ea2efdb1" providerId="ADAL" clId="{D77EA8C1-4F0F-439A-8DFD-650CA0103F32}"/>
    <pc:docChg chg="undo custSel delSld modSld">
      <pc:chgData name="Santiago, Cindy" userId="33205f57-dd8c-46a8-abd1-0478ea2efdb1" providerId="ADAL" clId="{D77EA8C1-4F0F-439A-8DFD-650CA0103F32}" dt="2023-12-07T11:56:22.674" v="677" actId="20577"/>
      <pc:docMkLst>
        <pc:docMk/>
      </pc:docMkLst>
      <pc:sldChg chg="modSp mod">
        <pc:chgData name="Santiago, Cindy" userId="33205f57-dd8c-46a8-abd1-0478ea2efdb1" providerId="ADAL" clId="{D77EA8C1-4F0F-439A-8DFD-650CA0103F32}" dt="2023-11-29T14:43:47.969" v="11" actId="20577"/>
        <pc:sldMkLst>
          <pc:docMk/>
          <pc:sldMk cId="2639755156" sldId="256"/>
        </pc:sldMkLst>
        <pc:spChg chg="mod">
          <ac:chgData name="Santiago, Cindy" userId="33205f57-dd8c-46a8-abd1-0478ea2efdb1" providerId="ADAL" clId="{D77EA8C1-4F0F-439A-8DFD-650CA0103F32}" dt="2023-11-29T14:43:47.969" v="11" actId="20577"/>
          <ac:spMkLst>
            <pc:docMk/>
            <pc:sldMk cId="2639755156" sldId="256"/>
            <ac:spMk id="3" creationId="{4228D802-FF9C-7C44-AA3B-23062A68F87E}"/>
          </ac:spMkLst>
        </pc:spChg>
      </pc:sldChg>
      <pc:sldChg chg="modSp mod">
        <pc:chgData name="Santiago, Cindy" userId="33205f57-dd8c-46a8-abd1-0478ea2efdb1" providerId="ADAL" clId="{D77EA8C1-4F0F-439A-8DFD-650CA0103F32}" dt="2023-12-07T11:56:22.674" v="677" actId="20577"/>
        <pc:sldMkLst>
          <pc:docMk/>
          <pc:sldMk cId="1165295931" sldId="265"/>
        </pc:sldMkLst>
        <pc:graphicFrameChg chg="mod modGraphic">
          <ac:chgData name="Santiago, Cindy" userId="33205f57-dd8c-46a8-abd1-0478ea2efdb1" providerId="ADAL" clId="{D77EA8C1-4F0F-439A-8DFD-650CA0103F32}" dt="2023-12-07T11:56:22.674" v="677" actId="20577"/>
          <ac:graphicFrameMkLst>
            <pc:docMk/>
            <pc:sldMk cId="1165295931" sldId="265"/>
            <ac:graphicFrameMk id="8" creationId="{F0635A98-A84A-42B3-9B43-E81B4040B155}"/>
          </ac:graphicFrameMkLst>
        </pc:graphicFrameChg>
      </pc:sldChg>
      <pc:sldChg chg="modSp mod">
        <pc:chgData name="Santiago, Cindy" userId="33205f57-dd8c-46a8-abd1-0478ea2efdb1" providerId="ADAL" clId="{D77EA8C1-4F0F-439A-8DFD-650CA0103F32}" dt="2023-12-07T11:55:41.611" v="675" actId="13926"/>
        <pc:sldMkLst>
          <pc:docMk/>
          <pc:sldMk cId="4267315607" sldId="266"/>
        </pc:sldMkLst>
        <pc:graphicFrameChg chg="mod modGraphic">
          <ac:chgData name="Santiago, Cindy" userId="33205f57-dd8c-46a8-abd1-0478ea2efdb1" providerId="ADAL" clId="{D77EA8C1-4F0F-439A-8DFD-650CA0103F32}" dt="2023-12-07T11:55:41.611" v="675" actId="13926"/>
          <ac:graphicFrameMkLst>
            <pc:docMk/>
            <pc:sldMk cId="4267315607" sldId="266"/>
            <ac:graphicFrameMk id="4" creationId="{860A5CBA-C3A9-4834-89D7-2F4A0EE31006}"/>
          </ac:graphicFrameMkLst>
        </pc:graphicFrameChg>
      </pc:sldChg>
      <pc:sldChg chg="del">
        <pc:chgData name="Santiago, Cindy" userId="33205f57-dd8c-46a8-abd1-0478ea2efdb1" providerId="ADAL" clId="{D77EA8C1-4F0F-439A-8DFD-650CA0103F32}" dt="2023-11-30T15:59:04.992" v="487" actId="47"/>
        <pc:sldMkLst>
          <pc:docMk/>
          <pc:sldMk cId="3512297531" sldId="267"/>
        </pc:sldMkLst>
      </pc:sldChg>
      <pc:sldChg chg="modSp mod">
        <pc:chgData name="Santiago, Cindy" userId="33205f57-dd8c-46a8-abd1-0478ea2efdb1" providerId="ADAL" clId="{D77EA8C1-4F0F-439A-8DFD-650CA0103F32}" dt="2023-11-30T14:57:40.491" v="421" actId="115"/>
        <pc:sldMkLst>
          <pc:docMk/>
          <pc:sldMk cId="1406357194" sldId="271"/>
        </pc:sldMkLst>
        <pc:spChg chg="mod">
          <ac:chgData name="Santiago, Cindy" userId="33205f57-dd8c-46a8-abd1-0478ea2efdb1" providerId="ADAL" clId="{D77EA8C1-4F0F-439A-8DFD-650CA0103F32}" dt="2023-11-30T14:57:40.491" v="421" actId="115"/>
          <ac:spMkLst>
            <pc:docMk/>
            <pc:sldMk cId="1406357194" sldId="271"/>
            <ac:spMk id="8" creationId="{B4302D8E-8600-393A-CFE2-744B0A784875}"/>
          </ac:spMkLst>
        </pc:spChg>
      </pc:sldChg>
      <pc:sldChg chg="modSp mod">
        <pc:chgData name="Santiago, Cindy" userId="33205f57-dd8c-46a8-abd1-0478ea2efdb1" providerId="ADAL" clId="{D77EA8C1-4F0F-439A-8DFD-650CA0103F32}" dt="2023-11-30T15:01:19.401" v="486" actId="20577"/>
        <pc:sldMkLst>
          <pc:docMk/>
          <pc:sldMk cId="2901576650" sldId="272"/>
        </pc:sldMkLst>
        <pc:spChg chg="mod">
          <ac:chgData name="Santiago, Cindy" userId="33205f57-dd8c-46a8-abd1-0478ea2efdb1" providerId="ADAL" clId="{D77EA8C1-4F0F-439A-8DFD-650CA0103F32}" dt="2023-11-30T15:01:19.401" v="486" actId="20577"/>
          <ac:spMkLst>
            <pc:docMk/>
            <pc:sldMk cId="2901576650" sldId="272"/>
            <ac:spMk id="8" creationId="{3B03CE5E-BB16-3E2B-30EB-0873F7BA0A36}"/>
          </ac:spMkLst>
        </pc:spChg>
      </pc:sldChg>
    </pc:docChg>
  </pc:docChgLst>
  <pc:docChgLst>
    <pc:chgData name="Santiago, Cindy" userId="33205f57-dd8c-46a8-abd1-0478ea2efdb1" providerId="ADAL" clId="{67954244-4B01-4072-BF9B-49E0931B60B8}"/>
    <pc:docChg chg="custSel modSld">
      <pc:chgData name="Santiago, Cindy" userId="33205f57-dd8c-46a8-abd1-0478ea2efdb1" providerId="ADAL" clId="{67954244-4B01-4072-BF9B-49E0931B60B8}" dt="2024-02-22T18:30:46.547" v="102" actId="13926"/>
      <pc:docMkLst>
        <pc:docMk/>
      </pc:docMkLst>
      <pc:sldChg chg="modSp mod">
        <pc:chgData name="Santiago, Cindy" userId="33205f57-dd8c-46a8-abd1-0478ea2efdb1" providerId="ADAL" clId="{67954244-4B01-4072-BF9B-49E0931B60B8}" dt="2024-02-15T16:14:02.119" v="0" actId="13926"/>
        <pc:sldMkLst>
          <pc:docMk/>
          <pc:sldMk cId="2639755156" sldId="256"/>
        </pc:sldMkLst>
        <pc:spChg chg="mod">
          <ac:chgData name="Santiago, Cindy" userId="33205f57-dd8c-46a8-abd1-0478ea2efdb1" providerId="ADAL" clId="{67954244-4B01-4072-BF9B-49E0931B60B8}" dt="2024-02-15T16:14:02.119" v="0" actId="13926"/>
          <ac:spMkLst>
            <pc:docMk/>
            <pc:sldMk cId="2639755156" sldId="256"/>
            <ac:spMk id="3" creationId="{4228D802-FF9C-7C44-AA3B-23062A68F87E}"/>
          </ac:spMkLst>
        </pc:spChg>
      </pc:sldChg>
      <pc:sldChg chg="modSp mod">
        <pc:chgData name="Santiago, Cindy" userId="33205f57-dd8c-46a8-abd1-0478ea2efdb1" providerId="ADAL" clId="{67954244-4B01-4072-BF9B-49E0931B60B8}" dt="2024-02-22T18:30:46.547" v="102" actId="13926"/>
        <pc:sldMkLst>
          <pc:docMk/>
          <pc:sldMk cId="1165295931" sldId="265"/>
        </pc:sldMkLst>
        <pc:graphicFrameChg chg="modGraphic">
          <ac:chgData name="Santiago, Cindy" userId="33205f57-dd8c-46a8-abd1-0478ea2efdb1" providerId="ADAL" clId="{67954244-4B01-4072-BF9B-49E0931B60B8}" dt="2024-02-22T18:30:46.547" v="102" actId="13926"/>
          <ac:graphicFrameMkLst>
            <pc:docMk/>
            <pc:sldMk cId="1165295931" sldId="265"/>
            <ac:graphicFrameMk id="8" creationId="{F0635A98-A84A-42B3-9B43-E81B4040B155}"/>
          </ac:graphicFrameMkLst>
        </pc:graphicFrameChg>
      </pc:sldChg>
      <pc:sldChg chg="modSp mod">
        <pc:chgData name="Santiago, Cindy" userId="33205f57-dd8c-46a8-abd1-0478ea2efdb1" providerId="ADAL" clId="{67954244-4B01-4072-BF9B-49E0931B60B8}" dt="2024-02-15T16:14:49.415" v="48" actId="13926"/>
        <pc:sldMkLst>
          <pc:docMk/>
          <pc:sldMk cId="4267315607" sldId="266"/>
        </pc:sldMkLst>
        <pc:graphicFrameChg chg="modGraphic">
          <ac:chgData name="Santiago, Cindy" userId="33205f57-dd8c-46a8-abd1-0478ea2efdb1" providerId="ADAL" clId="{67954244-4B01-4072-BF9B-49E0931B60B8}" dt="2024-02-15T16:14:49.415" v="48" actId="13926"/>
          <ac:graphicFrameMkLst>
            <pc:docMk/>
            <pc:sldMk cId="4267315607" sldId="266"/>
            <ac:graphicFrameMk id="4" creationId="{860A5CBA-C3A9-4834-89D7-2F4A0EE31006}"/>
          </ac:graphicFrameMkLst>
        </pc:graphicFrameChg>
      </pc:sldChg>
    </pc:docChg>
  </pc:docChgLst>
  <pc:docChgLst>
    <pc:chgData name="Santiago, Cindy" userId="33205f57-dd8c-46a8-abd1-0478ea2efdb1" providerId="ADAL" clId="{89C3E376-6D23-462F-B677-A13A5450D497}"/>
    <pc:docChg chg="undo custSel addSld delSld modSld sldOrd">
      <pc:chgData name="Santiago, Cindy" userId="33205f57-dd8c-46a8-abd1-0478ea2efdb1" providerId="ADAL" clId="{89C3E376-6D23-462F-B677-A13A5450D497}" dt="2024-05-08T01:30:13.168" v="4197"/>
      <pc:docMkLst>
        <pc:docMk/>
      </pc:docMkLst>
      <pc:sldChg chg="addSp delSp modSp mod">
        <pc:chgData name="Santiago, Cindy" userId="33205f57-dd8c-46a8-abd1-0478ea2efdb1" providerId="ADAL" clId="{89C3E376-6D23-462F-B677-A13A5450D497}" dt="2024-05-03T17:59:01.246" v="3422" actId="1036"/>
        <pc:sldMkLst>
          <pc:docMk/>
          <pc:sldMk cId="2639755156" sldId="256"/>
        </pc:sldMkLst>
        <pc:spChg chg="del">
          <ac:chgData name="Santiago, Cindy" userId="33205f57-dd8c-46a8-abd1-0478ea2efdb1" providerId="ADAL" clId="{89C3E376-6D23-462F-B677-A13A5450D497}" dt="2024-05-03T16:42:46.949" v="2395" actId="478"/>
          <ac:spMkLst>
            <pc:docMk/>
            <pc:sldMk cId="2639755156" sldId="256"/>
            <ac:spMk id="2" creationId="{D7711E92-925C-AC48-A783-79405ECFA5FD}"/>
          </ac:spMkLst>
        </pc:spChg>
        <pc:spChg chg="del mod">
          <ac:chgData name="Santiago, Cindy" userId="33205f57-dd8c-46a8-abd1-0478ea2efdb1" providerId="ADAL" clId="{89C3E376-6D23-462F-B677-A13A5450D497}" dt="2024-05-03T16:42:46.949" v="2395" actId="478"/>
          <ac:spMkLst>
            <pc:docMk/>
            <pc:sldMk cId="2639755156" sldId="256"/>
            <ac:spMk id="3" creationId="{4228D802-FF9C-7C44-AA3B-23062A68F87E}"/>
          </ac:spMkLst>
        </pc:spChg>
        <pc:spChg chg="add del mod">
          <ac:chgData name="Santiago, Cindy" userId="33205f57-dd8c-46a8-abd1-0478ea2efdb1" providerId="ADAL" clId="{89C3E376-6D23-462F-B677-A13A5450D497}" dt="2024-05-03T16:42:50.970" v="2396" actId="478"/>
          <ac:spMkLst>
            <pc:docMk/>
            <pc:sldMk cId="2639755156" sldId="256"/>
            <ac:spMk id="5" creationId="{C30179A2-C669-2A78-B17A-133F22B4F99C}"/>
          </ac:spMkLst>
        </pc:spChg>
        <pc:spChg chg="add del mod">
          <ac:chgData name="Santiago, Cindy" userId="33205f57-dd8c-46a8-abd1-0478ea2efdb1" providerId="ADAL" clId="{89C3E376-6D23-462F-B677-A13A5450D497}" dt="2024-05-03T16:42:50.970" v="2396" actId="478"/>
          <ac:spMkLst>
            <pc:docMk/>
            <pc:sldMk cId="2639755156" sldId="256"/>
            <ac:spMk id="7" creationId="{7EC35936-C88A-EBBC-65EB-E93748F8722E}"/>
          </ac:spMkLst>
        </pc:spChg>
        <pc:spChg chg="add del mod">
          <ac:chgData name="Santiago, Cindy" userId="33205f57-dd8c-46a8-abd1-0478ea2efdb1" providerId="ADAL" clId="{89C3E376-6D23-462F-B677-A13A5450D497}" dt="2024-05-03T17:58:01.965" v="3395" actId="478"/>
          <ac:spMkLst>
            <pc:docMk/>
            <pc:sldMk cId="2639755156" sldId="256"/>
            <ac:spMk id="8" creationId="{126933FB-5056-05E8-833F-39ECBEEFC94B}"/>
          </ac:spMkLst>
        </pc:spChg>
        <pc:spChg chg="add mod">
          <ac:chgData name="Santiago, Cindy" userId="33205f57-dd8c-46a8-abd1-0478ea2efdb1" providerId="ADAL" clId="{89C3E376-6D23-462F-B677-A13A5450D497}" dt="2024-05-03T16:42:52.115" v="2397"/>
          <ac:spMkLst>
            <pc:docMk/>
            <pc:sldMk cId="2639755156" sldId="256"/>
            <ac:spMk id="9" creationId="{4C116D87-25A5-8CB9-5A59-28C368E87ADC}"/>
          </ac:spMkLst>
        </pc:spChg>
        <pc:spChg chg="add mod">
          <ac:chgData name="Santiago, Cindy" userId="33205f57-dd8c-46a8-abd1-0478ea2efdb1" providerId="ADAL" clId="{89C3E376-6D23-462F-B677-A13A5450D497}" dt="2024-05-03T17:59:01.246" v="3422" actId="1036"/>
          <ac:spMkLst>
            <pc:docMk/>
            <pc:sldMk cId="2639755156" sldId="256"/>
            <ac:spMk id="11" creationId="{9BAB0980-6F38-3022-DCEE-C848E1F520FF}"/>
          </ac:spMkLst>
        </pc:spChg>
        <pc:spChg chg="add mod">
          <ac:chgData name="Santiago, Cindy" userId="33205f57-dd8c-46a8-abd1-0478ea2efdb1" providerId="ADAL" clId="{89C3E376-6D23-462F-B677-A13A5450D497}" dt="2024-05-03T17:58:10.102" v="3399" actId="5793"/>
          <ac:spMkLst>
            <pc:docMk/>
            <pc:sldMk cId="2639755156" sldId="256"/>
            <ac:spMk id="12" creationId="{A212A6FE-56BA-4F4E-7954-14EA4F34CF63}"/>
          </ac:spMkLst>
        </pc:spChg>
        <pc:spChg chg="add mod">
          <ac:chgData name="Santiago, Cindy" userId="33205f57-dd8c-46a8-abd1-0478ea2efdb1" providerId="ADAL" clId="{89C3E376-6D23-462F-B677-A13A5450D497}" dt="2024-05-03T17:58:03.020" v="3396"/>
          <ac:spMkLst>
            <pc:docMk/>
            <pc:sldMk cId="2639755156" sldId="256"/>
            <ac:spMk id="13" creationId="{30516ED7-62F6-D89B-5D5E-46D7B9ECA224}"/>
          </ac:spMkLst>
        </pc:spChg>
        <pc:picChg chg="add mod">
          <ac:chgData name="Santiago, Cindy" userId="33205f57-dd8c-46a8-abd1-0478ea2efdb1" providerId="ADAL" clId="{89C3E376-6D23-462F-B677-A13A5450D497}" dt="2024-05-03T16:42:52.115" v="2397"/>
          <ac:picMkLst>
            <pc:docMk/>
            <pc:sldMk cId="2639755156" sldId="256"/>
            <ac:picMk id="10" creationId="{625BF789-96A1-FCA1-A3E6-D0B682030EC7}"/>
          </ac:picMkLst>
        </pc:picChg>
      </pc:sldChg>
      <pc:sldChg chg="addSp delSp modSp del mod">
        <pc:chgData name="Santiago, Cindy" userId="33205f57-dd8c-46a8-abd1-0478ea2efdb1" providerId="ADAL" clId="{89C3E376-6D23-462F-B677-A13A5450D497}" dt="2024-05-03T17:40:20.100" v="3206" actId="47"/>
        <pc:sldMkLst>
          <pc:docMk/>
          <pc:sldMk cId="490320525" sldId="260"/>
        </pc:sldMkLst>
        <pc:spChg chg="del">
          <ac:chgData name="Santiago, Cindy" userId="33205f57-dd8c-46a8-abd1-0478ea2efdb1" providerId="ADAL" clId="{89C3E376-6D23-462F-B677-A13A5450D497}" dt="2024-05-03T17:38:42.029" v="3137" actId="478"/>
          <ac:spMkLst>
            <pc:docMk/>
            <pc:sldMk cId="490320525" sldId="260"/>
            <ac:spMk id="2" creationId="{01DDCB62-84EB-C747-B910-CFCACF9CC84A}"/>
          </ac:spMkLst>
        </pc:spChg>
        <pc:spChg chg="mod">
          <ac:chgData name="Santiago, Cindy" userId="33205f57-dd8c-46a8-abd1-0478ea2efdb1" providerId="ADAL" clId="{89C3E376-6D23-462F-B677-A13A5450D497}" dt="2024-05-03T17:35:28.863" v="3126" actId="20577"/>
          <ac:spMkLst>
            <pc:docMk/>
            <pc:sldMk cId="490320525" sldId="260"/>
            <ac:spMk id="3" creationId="{699D4B59-57A4-9F46-9E68-8B4EE9D03249}"/>
          </ac:spMkLst>
        </pc:spChg>
        <pc:spChg chg="add mod">
          <ac:chgData name="Santiago, Cindy" userId="33205f57-dd8c-46a8-abd1-0478ea2efdb1" providerId="ADAL" clId="{89C3E376-6D23-462F-B677-A13A5450D497}" dt="2024-05-03T17:38:42.029" v="3137" actId="478"/>
          <ac:spMkLst>
            <pc:docMk/>
            <pc:sldMk cId="490320525" sldId="260"/>
            <ac:spMk id="5" creationId="{511F0A23-8640-5465-3B56-E1D99559A35E}"/>
          </ac:spMkLst>
        </pc:spChg>
      </pc:sldChg>
      <pc:sldChg chg="addSp delSp modSp del mod ord">
        <pc:chgData name="Santiago, Cindy" userId="33205f57-dd8c-46a8-abd1-0478ea2efdb1" providerId="ADAL" clId="{89C3E376-6D23-462F-B677-A13A5450D497}" dt="2024-05-03T18:07:13.211" v="3675" actId="47"/>
        <pc:sldMkLst>
          <pc:docMk/>
          <pc:sldMk cId="3261284591" sldId="261"/>
        </pc:sldMkLst>
        <pc:spChg chg="mod">
          <ac:chgData name="Santiago, Cindy" userId="33205f57-dd8c-46a8-abd1-0478ea2efdb1" providerId="ADAL" clId="{89C3E376-6D23-462F-B677-A13A5450D497}" dt="2024-05-03T18:01:33.607" v="3561" actId="14861"/>
          <ac:spMkLst>
            <pc:docMk/>
            <pc:sldMk cId="3261284591" sldId="261"/>
            <ac:spMk id="2" creationId="{E8263B39-512D-A14A-86A9-CFDBFD018172}"/>
          </ac:spMkLst>
        </pc:spChg>
        <pc:spChg chg="add mod ord topLvl">
          <ac:chgData name="Santiago, Cindy" userId="33205f57-dd8c-46a8-abd1-0478ea2efdb1" providerId="ADAL" clId="{89C3E376-6D23-462F-B677-A13A5450D497}" dt="2024-05-03T18:02:58.004" v="3565" actId="165"/>
          <ac:spMkLst>
            <pc:docMk/>
            <pc:sldMk cId="3261284591" sldId="261"/>
            <ac:spMk id="3" creationId="{DA91DCB4-7BC8-F05C-F29E-96A8CEB93215}"/>
          </ac:spMkLst>
        </pc:spChg>
        <pc:spChg chg="add mod topLvl">
          <ac:chgData name="Santiago, Cindy" userId="33205f57-dd8c-46a8-abd1-0478ea2efdb1" providerId="ADAL" clId="{89C3E376-6D23-462F-B677-A13A5450D497}" dt="2024-05-03T18:02:58.004" v="3565" actId="165"/>
          <ac:spMkLst>
            <pc:docMk/>
            <pc:sldMk cId="3261284591" sldId="261"/>
            <ac:spMk id="4" creationId="{34A749F7-2D7F-B99E-054E-577A5A19DB33}"/>
          </ac:spMkLst>
        </pc:spChg>
        <pc:spChg chg="add mod ord topLvl">
          <ac:chgData name="Santiago, Cindy" userId="33205f57-dd8c-46a8-abd1-0478ea2efdb1" providerId="ADAL" clId="{89C3E376-6D23-462F-B677-A13A5450D497}" dt="2024-05-03T18:02:58.004" v="3565" actId="165"/>
          <ac:spMkLst>
            <pc:docMk/>
            <pc:sldMk cId="3261284591" sldId="261"/>
            <ac:spMk id="5" creationId="{71BF909D-2167-CE73-177D-FA31483D0F8C}"/>
          </ac:spMkLst>
        </pc:spChg>
        <pc:spChg chg="add mod">
          <ac:chgData name="Santiago, Cindy" userId="33205f57-dd8c-46a8-abd1-0478ea2efdb1" providerId="ADAL" clId="{89C3E376-6D23-462F-B677-A13A5450D497}" dt="2024-05-03T17:51:12.251" v="3331" actId="164"/>
          <ac:spMkLst>
            <pc:docMk/>
            <pc:sldMk cId="3261284591" sldId="261"/>
            <ac:spMk id="6" creationId="{DCA83B34-C655-895B-77D4-07C4BEB897EA}"/>
          </ac:spMkLst>
        </pc:spChg>
        <pc:spChg chg="add mod">
          <ac:chgData name="Santiago, Cindy" userId="33205f57-dd8c-46a8-abd1-0478ea2efdb1" providerId="ADAL" clId="{89C3E376-6D23-462F-B677-A13A5450D497}" dt="2024-05-03T17:51:12.251" v="3331" actId="164"/>
          <ac:spMkLst>
            <pc:docMk/>
            <pc:sldMk cId="3261284591" sldId="261"/>
            <ac:spMk id="7" creationId="{3A9FC41F-F738-06FA-108F-A7A6701407FA}"/>
          </ac:spMkLst>
        </pc:spChg>
        <pc:spChg chg="add mod">
          <ac:chgData name="Santiago, Cindy" userId="33205f57-dd8c-46a8-abd1-0478ea2efdb1" providerId="ADAL" clId="{89C3E376-6D23-462F-B677-A13A5450D497}" dt="2024-05-03T17:51:12.251" v="3331" actId="164"/>
          <ac:spMkLst>
            <pc:docMk/>
            <pc:sldMk cId="3261284591" sldId="261"/>
            <ac:spMk id="8" creationId="{555D6F24-F2BA-96EC-5061-246E43FACABC}"/>
          </ac:spMkLst>
        </pc:spChg>
        <pc:spChg chg="mod">
          <ac:chgData name="Santiago, Cindy" userId="33205f57-dd8c-46a8-abd1-0478ea2efdb1" providerId="ADAL" clId="{89C3E376-6D23-462F-B677-A13A5450D497}" dt="2024-05-03T17:53:22.702" v="3348"/>
          <ac:spMkLst>
            <pc:docMk/>
            <pc:sldMk cId="3261284591" sldId="261"/>
            <ac:spMk id="11" creationId="{21FAD0F1-7B2C-F3E4-C8D3-34F8E39E960B}"/>
          </ac:spMkLst>
        </pc:spChg>
        <pc:spChg chg="mod">
          <ac:chgData name="Santiago, Cindy" userId="33205f57-dd8c-46a8-abd1-0478ea2efdb1" providerId="ADAL" clId="{89C3E376-6D23-462F-B677-A13A5450D497}" dt="2024-05-03T17:53:22.702" v="3348"/>
          <ac:spMkLst>
            <pc:docMk/>
            <pc:sldMk cId="3261284591" sldId="261"/>
            <ac:spMk id="12" creationId="{158FCB9F-7256-0060-C4CB-36AB3559A4AF}"/>
          </ac:spMkLst>
        </pc:spChg>
        <pc:spChg chg="mod">
          <ac:chgData name="Santiago, Cindy" userId="33205f57-dd8c-46a8-abd1-0478ea2efdb1" providerId="ADAL" clId="{89C3E376-6D23-462F-B677-A13A5450D497}" dt="2024-05-03T17:53:22.702" v="3348"/>
          <ac:spMkLst>
            <pc:docMk/>
            <pc:sldMk cId="3261284591" sldId="261"/>
            <ac:spMk id="13" creationId="{FD5E0C71-9959-2CCC-FFB6-E7CF1F5166DE}"/>
          </ac:spMkLst>
        </pc:spChg>
        <pc:spChg chg="mod">
          <ac:chgData name="Santiago, Cindy" userId="33205f57-dd8c-46a8-abd1-0478ea2efdb1" providerId="ADAL" clId="{89C3E376-6D23-462F-B677-A13A5450D497}" dt="2024-05-03T17:53:36.328" v="3351"/>
          <ac:spMkLst>
            <pc:docMk/>
            <pc:sldMk cId="3261284591" sldId="261"/>
            <ac:spMk id="15" creationId="{1DDB24BA-C8BA-FA1B-43FA-4779FB6143B1}"/>
          </ac:spMkLst>
        </pc:spChg>
        <pc:spChg chg="mod">
          <ac:chgData name="Santiago, Cindy" userId="33205f57-dd8c-46a8-abd1-0478ea2efdb1" providerId="ADAL" clId="{89C3E376-6D23-462F-B677-A13A5450D497}" dt="2024-05-03T17:53:36.328" v="3351"/>
          <ac:spMkLst>
            <pc:docMk/>
            <pc:sldMk cId="3261284591" sldId="261"/>
            <ac:spMk id="16" creationId="{3A7E7348-97E3-B7C3-D8C5-EABE6C54CECB}"/>
          </ac:spMkLst>
        </pc:spChg>
        <pc:spChg chg="mod">
          <ac:chgData name="Santiago, Cindy" userId="33205f57-dd8c-46a8-abd1-0478ea2efdb1" providerId="ADAL" clId="{89C3E376-6D23-462F-B677-A13A5450D497}" dt="2024-05-03T17:53:36.328" v="3351"/>
          <ac:spMkLst>
            <pc:docMk/>
            <pc:sldMk cId="3261284591" sldId="261"/>
            <ac:spMk id="17" creationId="{B9F9E353-9442-32EC-1859-8E8EFAE0BDBD}"/>
          </ac:spMkLst>
        </pc:spChg>
        <pc:spChg chg="mod">
          <ac:chgData name="Santiago, Cindy" userId="33205f57-dd8c-46a8-abd1-0478ea2efdb1" providerId="ADAL" clId="{89C3E376-6D23-462F-B677-A13A5450D497}" dt="2024-05-03T17:54:18.124" v="3366"/>
          <ac:spMkLst>
            <pc:docMk/>
            <pc:sldMk cId="3261284591" sldId="261"/>
            <ac:spMk id="20" creationId="{794A48B1-497D-F9B8-828E-1549E7F31FDA}"/>
          </ac:spMkLst>
        </pc:spChg>
        <pc:spChg chg="mod">
          <ac:chgData name="Santiago, Cindy" userId="33205f57-dd8c-46a8-abd1-0478ea2efdb1" providerId="ADAL" clId="{89C3E376-6D23-462F-B677-A13A5450D497}" dt="2024-05-03T17:54:18.124" v="3366"/>
          <ac:spMkLst>
            <pc:docMk/>
            <pc:sldMk cId="3261284591" sldId="261"/>
            <ac:spMk id="21" creationId="{4E8A82EC-5C83-1286-2BB0-CE29413C52C1}"/>
          </ac:spMkLst>
        </pc:spChg>
        <pc:spChg chg="mod">
          <ac:chgData name="Santiago, Cindy" userId="33205f57-dd8c-46a8-abd1-0478ea2efdb1" providerId="ADAL" clId="{89C3E376-6D23-462F-B677-A13A5450D497}" dt="2024-05-03T17:54:18.124" v="3366"/>
          <ac:spMkLst>
            <pc:docMk/>
            <pc:sldMk cId="3261284591" sldId="261"/>
            <ac:spMk id="22" creationId="{F987B848-6728-7EE7-8AD1-8DC270B99F08}"/>
          </ac:spMkLst>
        </pc:spChg>
        <pc:spChg chg="mod">
          <ac:chgData name="Santiago, Cindy" userId="33205f57-dd8c-46a8-abd1-0478ea2efdb1" providerId="ADAL" clId="{89C3E376-6D23-462F-B677-A13A5450D497}" dt="2024-05-03T17:54:50.617" v="3370"/>
          <ac:spMkLst>
            <pc:docMk/>
            <pc:sldMk cId="3261284591" sldId="261"/>
            <ac:spMk id="24" creationId="{1503500C-9B27-5FBE-6084-F020D37D1E0B}"/>
          </ac:spMkLst>
        </pc:spChg>
        <pc:spChg chg="mod">
          <ac:chgData name="Santiago, Cindy" userId="33205f57-dd8c-46a8-abd1-0478ea2efdb1" providerId="ADAL" clId="{89C3E376-6D23-462F-B677-A13A5450D497}" dt="2024-05-03T17:54:50.617" v="3370"/>
          <ac:spMkLst>
            <pc:docMk/>
            <pc:sldMk cId="3261284591" sldId="261"/>
            <ac:spMk id="25" creationId="{A8492807-604B-BC55-A44F-37E3D2168F9E}"/>
          </ac:spMkLst>
        </pc:spChg>
        <pc:spChg chg="mod">
          <ac:chgData name="Santiago, Cindy" userId="33205f57-dd8c-46a8-abd1-0478ea2efdb1" providerId="ADAL" clId="{89C3E376-6D23-462F-B677-A13A5450D497}" dt="2024-05-03T17:54:50.617" v="3370"/>
          <ac:spMkLst>
            <pc:docMk/>
            <pc:sldMk cId="3261284591" sldId="261"/>
            <ac:spMk id="26" creationId="{562BD7F1-BF19-6ED9-E389-B8DF96B2D604}"/>
          </ac:spMkLst>
        </pc:spChg>
        <pc:grpChg chg="add del mod">
          <ac:chgData name="Santiago, Cindy" userId="33205f57-dd8c-46a8-abd1-0478ea2efdb1" providerId="ADAL" clId="{89C3E376-6D23-462F-B677-A13A5450D497}" dt="2024-05-03T17:54:07.096" v="3364" actId="478"/>
          <ac:grpSpMkLst>
            <pc:docMk/>
            <pc:sldMk cId="3261284591" sldId="261"/>
            <ac:grpSpMk id="9" creationId="{5A430D0C-0439-55E4-3C31-D3B8398E0DDF}"/>
          </ac:grpSpMkLst>
        </pc:grpChg>
        <pc:grpChg chg="add del mod">
          <ac:chgData name="Santiago, Cindy" userId="33205f57-dd8c-46a8-abd1-0478ea2efdb1" providerId="ADAL" clId="{89C3E376-6D23-462F-B677-A13A5450D497}" dt="2024-05-03T17:54:07.096" v="3364" actId="478"/>
          <ac:grpSpMkLst>
            <pc:docMk/>
            <pc:sldMk cId="3261284591" sldId="261"/>
            <ac:grpSpMk id="10" creationId="{88DE3A4D-79D8-01EE-EF21-46DE09116D12}"/>
          </ac:grpSpMkLst>
        </pc:grpChg>
        <pc:grpChg chg="add del mod">
          <ac:chgData name="Santiago, Cindy" userId="33205f57-dd8c-46a8-abd1-0478ea2efdb1" providerId="ADAL" clId="{89C3E376-6D23-462F-B677-A13A5450D497}" dt="2024-05-03T17:53:41.536" v="3354"/>
          <ac:grpSpMkLst>
            <pc:docMk/>
            <pc:sldMk cId="3261284591" sldId="261"/>
            <ac:grpSpMk id="14" creationId="{C288D4B5-9405-DCB2-313F-5F022EDA8760}"/>
          </ac:grpSpMkLst>
        </pc:grpChg>
        <pc:grpChg chg="add del mod">
          <ac:chgData name="Santiago, Cindy" userId="33205f57-dd8c-46a8-abd1-0478ea2efdb1" providerId="ADAL" clId="{89C3E376-6D23-462F-B677-A13A5450D497}" dt="2024-05-03T18:02:58.004" v="3565" actId="165"/>
          <ac:grpSpMkLst>
            <pc:docMk/>
            <pc:sldMk cId="3261284591" sldId="261"/>
            <ac:grpSpMk id="18" creationId="{F62450B1-A500-120D-40BB-36FC539AFF36}"/>
          </ac:grpSpMkLst>
        </pc:grpChg>
        <pc:grpChg chg="add mod">
          <ac:chgData name="Santiago, Cindy" userId="33205f57-dd8c-46a8-abd1-0478ea2efdb1" providerId="ADAL" clId="{89C3E376-6D23-462F-B677-A13A5450D497}" dt="2024-05-03T18:01:33.607" v="3561" actId="14861"/>
          <ac:grpSpMkLst>
            <pc:docMk/>
            <pc:sldMk cId="3261284591" sldId="261"/>
            <ac:grpSpMk id="19" creationId="{3D49A434-B3E2-A87B-CECF-80648644D886}"/>
          </ac:grpSpMkLst>
        </pc:grpChg>
        <pc:grpChg chg="add del mod">
          <ac:chgData name="Santiago, Cindy" userId="33205f57-dd8c-46a8-abd1-0478ea2efdb1" providerId="ADAL" clId="{89C3E376-6D23-462F-B677-A13A5450D497}" dt="2024-05-03T17:55:47.123" v="3387"/>
          <ac:grpSpMkLst>
            <pc:docMk/>
            <pc:sldMk cId="3261284591" sldId="261"/>
            <ac:grpSpMk id="23" creationId="{6B0BB189-47DF-B0F5-2DD6-C311F47E17B9}"/>
          </ac:grpSpMkLst>
        </pc:grpChg>
      </pc:sldChg>
      <pc:sldChg chg="modSp del mod">
        <pc:chgData name="Santiago, Cindy" userId="33205f57-dd8c-46a8-abd1-0478ea2efdb1" providerId="ADAL" clId="{89C3E376-6D23-462F-B677-A13A5450D497}" dt="2024-05-03T14:00:11.661" v="258" actId="47"/>
        <pc:sldMkLst>
          <pc:docMk/>
          <pc:sldMk cId="1165295931" sldId="265"/>
        </pc:sldMkLst>
        <pc:graphicFrameChg chg="mod modGraphic">
          <ac:chgData name="Santiago, Cindy" userId="33205f57-dd8c-46a8-abd1-0478ea2efdb1" providerId="ADAL" clId="{89C3E376-6D23-462F-B677-A13A5450D497}" dt="2024-05-03T13:58:58.260" v="252" actId="5793"/>
          <ac:graphicFrameMkLst>
            <pc:docMk/>
            <pc:sldMk cId="1165295931" sldId="265"/>
            <ac:graphicFrameMk id="8" creationId="{F0635A98-A84A-42B3-9B43-E81B4040B155}"/>
          </ac:graphicFrameMkLst>
        </pc:graphicFrameChg>
      </pc:sldChg>
      <pc:sldChg chg="modSp del mod">
        <pc:chgData name="Santiago, Cindy" userId="33205f57-dd8c-46a8-abd1-0478ea2efdb1" providerId="ADAL" clId="{89C3E376-6D23-462F-B677-A13A5450D497}" dt="2024-05-03T14:00:13.603" v="259" actId="47"/>
        <pc:sldMkLst>
          <pc:docMk/>
          <pc:sldMk cId="4267315607" sldId="266"/>
        </pc:sldMkLst>
        <pc:graphicFrameChg chg="mod modGraphic">
          <ac:chgData name="Santiago, Cindy" userId="33205f57-dd8c-46a8-abd1-0478ea2efdb1" providerId="ADAL" clId="{89C3E376-6D23-462F-B677-A13A5450D497}" dt="2024-05-03T13:48:30.603" v="236" actId="6549"/>
          <ac:graphicFrameMkLst>
            <pc:docMk/>
            <pc:sldMk cId="4267315607" sldId="266"/>
            <ac:graphicFrameMk id="4" creationId="{860A5CBA-C3A9-4834-89D7-2F4A0EE31006}"/>
          </ac:graphicFrameMkLst>
        </pc:graphicFrameChg>
      </pc:sldChg>
      <pc:sldChg chg="addSp delSp modSp mod">
        <pc:chgData name="Santiago, Cindy" userId="33205f57-dd8c-46a8-abd1-0478ea2efdb1" providerId="ADAL" clId="{89C3E376-6D23-462F-B677-A13A5450D497}" dt="2024-05-07T23:43:41.340" v="3784" actId="20577"/>
        <pc:sldMkLst>
          <pc:docMk/>
          <pc:sldMk cId="1300826747" sldId="268"/>
        </pc:sldMkLst>
        <pc:spChg chg="mod">
          <ac:chgData name="Santiago, Cindy" userId="33205f57-dd8c-46a8-abd1-0478ea2efdb1" providerId="ADAL" clId="{89C3E376-6D23-462F-B677-A13A5450D497}" dt="2024-05-03T17:09:10.148" v="2968" actId="1076"/>
          <ac:spMkLst>
            <pc:docMk/>
            <pc:sldMk cId="1300826747" sldId="268"/>
            <ac:spMk id="6" creationId="{85F14652-BA67-E8CA-EA62-1CBAAB9FD3B3}"/>
          </ac:spMkLst>
        </pc:spChg>
        <pc:spChg chg="add del mod">
          <ac:chgData name="Santiago, Cindy" userId="33205f57-dd8c-46a8-abd1-0478ea2efdb1" providerId="ADAL" clId="{89C3E376-6D23-462F-B677-A13A5450D497}" dt="2024-05-07T23:43:41.340" v="3784" actId="20577"/>
          <ac:spMkLst>
            <pc:docMk/>
            <pc:sldMk cId="1300826747" sldId="268"/>
            <ac:spMk id="7" creationId="{AB05241D-BBB2-D6DD-80C7-E2728D998ABC}"/>
          </ac:spMkLst>
        </pc:spChg>
        <pc:picChg chg="add del mod">
          <ac:chgData name="Santiago, Cindy" userId="33205f57-dd8c-46a8-abd1-0478ea2efdb1" providerId="ADAL" clId="{89C3E376-6D23-462F-B677-A13A5450D497}" dt="2024-05-07T23:42:18.553" v="3779" actId="1076"/>
          <ac:picMkLst>
            <pc:docMk/>
            <pc:sldMk cId="1300826747" sldId="268"/>
            <ac:picMk id="3" creationId="{19004260-1333-AF9C-A289-07FD065A63B5}"/>
          </ac:picMkLst>
        </pc:picChg>
        <pc:picChg chg="add del mod">
          <ac:chgData name="Santiago, Cindy" userId="33205f57-dd8c-46a8-abd1-0478ea2efdb1" providerId="ADAL" clId="{89C3E376-6D23-462F-B677-A13A5450D497}" dt="2024-05-03T17:08:03.016" v="2929" actId="22"/>
          <ac:picMkLst>
            <pc:docMk/>
            <pc:sldMk cId="1300826747" sldId="268"/>
            <ac:picMk id="5" creationId="{2602EBE2-DCEC-F9BE-8AB2-68F87787ADB4}"/>
          </ac:picMkLst>
        </pc:picChg>
        <pc:picChg chg="del mod">
          <ac:chgData name="Santiago, Cindy" userId="33205f57-dd8c-46a8-abd1-0478ea2efdb1" providerId="ADAL" clId="{89C3E376-6D23-462F-B677-A13A5450D497}" dt="2024-05-03T17:07:31.316" v="2920" actId="478"/>
          <ac:picMkLst>
            <pc:docMk/>
            <pc:sldMk cId="1300826747" sldId="268"/>
            <ac:picMk id="10" creationId="{F7F70F06-1C3D-2646-2920-ACDE9073A0AD}"/>
          </ac:picMkLst>
        </pc:picChg>
      </pc:sldChg>
      <pc:sldChg chg="addSp delSp modSp mod">
        <pc:chgData name="Santiago, Cindy" userId="33205f57-dd8c-46a8-abd1-0478ea2efdb1" providerId="ADAL" clId="{89C3E376-6D23-462F-B677-A13A5450D497}" dt="2024-05-03T17:49:49.331" v="3326" actId="1076"/>
        <pc:sldMkLst>
          <pc:docMk/>
          <pc:sldMk cId="1272889066" sldId="269"/>
        </pc:sldMkLst>
        <pc:spChg chg="del">
          <ac:chgData name="Santiago, Cindy" userId="33205f57-dd8c-46a8-abd1-0478ea2efdb1" providerId="ADAL" clId="{89C3E376-6D23-462F-B677-A13A5450D497}" dt="2024-05-03T17:09:55.297" v="3006" actId="478"/>
          <ac:spMkLst>
            <pc:docMk/>
            <pc:sldMk cId="1272889066" sldId="269"/>
            <ac:spMk id="2" creationId="{EBA9B4F7-B97A-89F0-45A2-35BE968185A9}"/>
          </ac:spMkLst>
        </pc:spChg>
        <pc:spChg chg="add mod">
          <ac:chgData name="Santiago, Cindy" userId="33205f57-dd8c-46a8-abd1-0478ea2efdb1" providerId="ADAL" clId="{89C3E376-6D23-462F-B677-A13A5450D497}" dt="2024-05-03T17:13:21.896" v="3078" actId="1076"/>
          <ac:spMkLst>
            <pc:docMk/>
            <pc:sldMk cId="1272889066" sldId="269"/>
            <ac:spMk id="3" creationId="{0FAF2E84-8A09-EA4E-DD32-B6CDF57CE063}"/>
          </ac:spMkLst>
        </pc:spChg>
        <pc:spChg chg="add mod">
          <ac:chgData name="Santiago, Cindy" userId="33205f57-dd8c-46a8-abd1-0478ea2efdb1" providerId="ADAL" clId="{89C3E376-6D23-462F-B677-A13A5450D497}" dt="2024-05-03T17:13:21.896" v="3078" actId="1076"/>
          <ac:spMkLst>
            <pc:docMk/>
            <pc:sldMk cId="1272889066" sldId="269"/>
            <ac:spMk id="5" creationId="{F2CF1A72-40E0-C824-7B38-E01448D7E1E6}"/>
          </ac:spMkLst>
        </pc:spChg>
        <pc:spChg chg="add del mod ord">
          <ac:chgData name="Santiago, Cindy" userId="33205f57-dd8c-46a8-abd1-0478ea2efdb1" providerId="ADAL" clId="{89C3E376-6D23-462F-B677-A13A5450D497}" dt="2024-05-03T17:49:49.331" v="3326" actId="1076"/>
          <ac:spMkLst>
            <pc:docMk/>
            <pc:sldMk cId="1272889066" sldId="269"/>
            <ac:spMk id="6" creationId="{2D355EB2-02C1-0550-0D29-D6AEB88F0A3D}"/>
          </ac:spMkLst>
        </pc:spChg>
        <pc:spChg chg="add del mod">
          <ac:chgData name="Santiago, Cindy" userId="33205f57-dd8c-46a8-abd1-0478ea2efdb1" providerId="ADAL" clId="{89C3E376-6D23-462F-B677-A13A5450D497}" dt="2024-05-03T17:17:06.609" v="3084" actId="478"/>
          <ac:spMkLst>
            <pc:docMk/>
            <pc:sldMk cId="1272889066" sldId="269"/>
            <ac:spMk id="8" creationId="{D272F1EB-D313-339A-6738-86CC33877379}"/>
          </ac:spMkLst>
        </pc:spChg>
        <pc:spChg chg="add mod">
          <ac:chgData name="Santiago, Cindy" userId="33205f57-dd8c-46a8-abd1-0478ea2efdb1" providerId="ADAL" clId="{89C3E376-6D23-462F-B677-A13A5450D497}" dt="2024-05-03T17:49:49.331" v="3326" actId="1076"/>
          <ac:spMkLst>
            <pc:docMk/>
            <pc:sldMk cId="1272889066" sldId="269"/>
            <ac:spMk id="12" creationId="{4F94AC9C-BBC2-030A-6051-997E3B75F650}"/>
          </ac:spMkLst>
        </pc:spChg>
        <pc:picChg chg="del mod">
          <ac:chgData name="Santiago, Cindy" userId="33205f57-dd8c-46a8-abd1-0478ea2efdb1" providerId="ADAL" clId="{89C3E376-6D23-462F-B677-A13A5450D497}" dt="2024-05-03T17:17:02.262" v="3082" actId="478"/>
          <ac:picMkLst>
            <pc:docMk/>
            <pc:sldMk cId="1272889066" sldId="269"/>
            <ac:picMk id="4" creationId="{5634FAC3-1073-48B0-27B6-29A487000963}"/>
          </ac:picMkLst>
        </pc:picChg>
        <pc:picChg chg="add mod">
          <ac:chgData name="Santiago, Cindy" userId="33205f57-dd8c-46a8-abd1-0478ea2efdb1" providerId="ADAL" clId="{89C3E376-6D23-462F-B677-A13A5450D497}" dt="2024-05-03T17:49:49.331" v="3326" actId="1076"/>
          <ac:picMkLst>
            <pc:docMk/>
            <pc:sldMk cId="1272889066" sldId="269"/>
            <ac:picMk id="10" creationId="{422B9164-3B35-8185-1286-48F9F8015CC8}"/>
          </ac:picMkLst>
        </pc:picChg>
      </pc:sldChg>
      <pc:sldChg chg="addSp delSp modSp mod">
        <pc:chgData name="Santiago, Cindy" userId="33205f57-dd8c-46a8-abd1-0478ea2efdb1" providerId="ADAL" clId="{89C3E376-6D23-462F-B677-A13A5450D497}" dt="2024-05-03T17:49:56.221" v="3327" actId="14861"/>
        <pc:sldMkLst>
          <pc:docMk/>
          <pc:sldMk cId="979520049" sldId="270"/>
        </pc:sldMkLst>
        <pc:spChg chg="mod">
          <ac:chgData name="Santiago, Cindy" userId="33205f57-dd8c-46a8-abd1-0478ea2efdb1" providerId="ADAL" clId="{89C3E376-6D23-462F-B677-A13A5450D497}" dt="2024-05-03T17:13:11.527" v="3076" actId="1076"/>
          <ac:spMkLst>
            <pc:docMk/>
            <pc:sldMk cId="979520049" sldId="270"/>
            <ac:spMk id="4" creationId="{58C2518D-086F-CF3B-35E9-7C666254351F}"/>
          </ac:spMkLst>
        </pc:spChg>
        <pc:spChg chg="add mod">
          <ac:chgData name="Santiago, Cindy" userId="33205f57-dd8c-46a8-abd1-0478ea2efdb1" providerId="ADAL" clId="{89C3E376-6D23-462F-B677-A13A5450D497}" dt="2024-05-03T17:13:06.026" v="3075" actId="1076"/>
          <ac:spMkLst>
            <pc:docMk/>
            <pc:sldMk cId="979520049" sldId="270"/>
            <ac:spMk id="5" creationId="{7894700B-7C65-D8B3-FE4A-1D5C5EF5C7F0}"/>
          </ac:spMkLst>
        </pc:spChg>
        <pc:spChg chg="add mod">
          <ac:chgData name="Santiago, Cindy" userId="33205f57-dd8c-46a8-abd1-0478ea2efdb1" providerId="ADAL" clId="{89C3E376-6D23-462F-B677-A13A5450D497}" dt="2024-05-03T17:13:06.026" v="3075" actId="1076"/>
          <ac:spMkLst>
            <pc:docMk/>
            <pc:sldMk cId="979520049" sldId="270"/>
            <ac:spMk id="6" creationId="{8BFBD231-239E-4BEB-5C6C-85952C3E95AC}"/>
          </ac:spMkLst>
        </pc:spChg>
        <pc:picChg chg="add mod">
          <ac:chgData name="Santiago, Cindy" userId="33205f57-dd8c-46a8-abd1-0478ea2efdb1" providerId="ADAL" clId="{89C3E376-6D23-462F-B677-A13A5450D497}" dt="2024-05-03T17:49:56.221" v="3327" actId="14861"/>
          <ac:picMkLst>
            <pc:docMk/>
            <pc:sldMk cId="979520049" sldId="270"/>
            <ac:picMk id="3" creationId="{B7C454D3-E2DA-AEEF-B0FC-C7B11DA9D14F}"/>
          </ac:picMkLst>
        </pc:picChg>
        <pc:picChg chg="del">
          <ac:chgData name="Santiago, Cindy" userId="33205f57-dd8c-46a8-abd1-0478ea2efdb1" providerId="ADAL" clId="{89C3E376-6D23-462F-B677-A13A5450D497}" dt="2024-05-03T17:12:04.781" v="3062" actId="478"/>
          <ac:picMkLst>
            <pc:docMk/>
            <pc:sldMk cId="979520049" sldId="270"/>
            <ac:picMk id="8" creationId="{0C9F321A-E8B4-474E-813B-78AAE21CE377}"/>
          </ac:picMkLst>
        </pc:picChg>
      </pc:sldChg>
      <pc:sldChg chg="del">
        <pc:chgData name="Santiago, Cindy" userId="33205f57-dd8c-46a8-abd1-0478ea2efdb1" providerId="ADAL" clId="{89C3E376-6D23-462F-B677-A13A5450D497}" dt="2024-05-03T17:27:04.775" v="3088" actId="47"/>
        <pc:sldMkLst>
          <pc:docMk/>
          <pc:sldMk cId="1406357194" sldId="271"/>
        </pc:sldMkLst>
      </pc:sldChg>
      <pc:sldChg chg="addSp modSp mod">
        <pc:chgData name="Santiago, Cindy" userId="33205f57-dd8c-46a8-abd1-0478ea2efdb1" providerId="ADAL" clId="{89C3E376-6D23-462F-B677-A13A5450D497}" dt="2024-05-03T17:46:30.407" v="3286" actId="122"/>
        <pc:sldMkLst>
          <pc:docMk/>
          <pc:sldMk cId="2901576650" sldId="272"/>
        </pc:sldMkLst>
        <pc:spChg chg="add mod">
          <ac:chgData name="Santiago, Cindy" userId="33205f57-dd8c-46a8-abd1-0478ea2efdb1" providerId="ADAL" clId="{89C3E376-6D23-462F-B677-A13A5450D497}" dt="2024-05-03T17:28:00.763" v="3090"/>
          <ac:spMkLst>
            <pc:docMk/>
            <pc:sldMk cId="2901576650" sldId="272"/>
            <ac:spMk id="2" creationId="{28F9FA4C-66AE-A29F-BA58-4796F5B368E2}"/>
          </ac:spMkLst>
        </pc:spChg>
        <pc:spChg chg="add mod">
          <ac:chgData name="Santiago, Cindy" userId="33205f57-dd8c-46a8-abd1-0478ea2efdb1" providerId="ADAL" clId="{89C3E376-6D23-462F-B677-A13A5450D497}" dt="2024-05-03T17:28:00.763" v="3090"/>
          <ac:spMkLst>
            <pc:docMk/>
            <pc:sldMk cId="2901576650" sldId="272"/>
            <ac:spMk id="3" creationId="{31954712-56B5-7A4B-DAD0-3F9F37D8F52B}"/>
          </ac:spMkLst>
        </pc:spChg>
        <pc:spChg chg="add mod">
          <ac:chgData name="Santiago, Cindy" userId="33205f57-dd8c-46a8-abd1-0478ea2efdb1" providerId="ADAL" clId="{89C3E376-6D23-462F-B677-A13A5450D497}" dt="2024-05-03T17:46:30.407" v="3286" actId="122"/>
          <ac:spMkLst>
            <pc:docMk/>
            <pc:sldMk cId="2901576650" sldId="272"/>
            <ac:spMk id="5" creationId="{C66852B4-44E2-F477-92B8-B4899E051AB8}"/>
          </ac:spMkLst>
        </pc:spChg>
        <pc:spChg chg="mod">
          <ac:chgData name="Santiago, Cindy" userId="33205f57-dd8c-46a8-abd1-0478ea2efdb1" providerId="ADAL" clId="{89C3E376-6D23-462F-B677-A13A5450D497}" dt="2024-05-03T17:46:07.601" v="3279"/>
          <ac:spMkLst>
            <pc:docMk/>
            <pc:sldMk cId="2901576650" sldId="272"/>
            <ac:spMk id="8" creationId="{3B03CE5E-BB16-3E2B-30EB-0873F7BA0A36}"/>
          </ac:spMkLst>
        </pc:spChg>
        <pc:picChg chg="mod">
          <ac:chgData name="Santiago, Cindy" userId="33205f57-dd8c-46a8-abd1-0478ea2efdb1" providerId="ADAL" clId="{89C3E376-6D23-462F-B677-A13A5450D497}" dt="2024-05-03T17:46:18.110" v="3282" actId="1076"/>
          <ac:picMkLst>
            <pc:docMk/>
            <pc:sldMk cId="2901576650" sldId="272"/>
            <ac:picMk id="7" creationId="{06602E0C-3D12-EBB2-2C5B-DECE6E02D406}"/>
          </ac:picMkLst>
        </pc:picChg>
      </pc:sldChg>
      <pc:sldChg chg="del">
        <pc:chgData name="Santiago, Cindy" userId="33205f57-dd8c-46a8-abd1-0478ea2efdb1" providerId="ADAL" clId="{89C3E376-6D23-462F-B677-A13A5450D497}" dt="2024-05-03T17:41:09.848" v="3207" actId="47"/>
        <pc:sldMkLst>
          <pc:docMk/>
          <pc:sldMk cId="3081253373" sldId="273"/>
        </pc:sldMkLst>
      </pc:sldChg>
      <pc:sldChg chg="del">
        <pc:chgData name="Santiago, Cindy" userId="33205f57-dd8c-46a8-abd1-0478ea2efdb1" providerId="ADAL" clId="{89C3E376-6D23-462F-B677-A13A5450D497}" dt="2024-05-03T17:34:23.013" v="3120" actId="47"/>
        <pc:sldMkLst>
          <pc:docMk/>
          <pc:sldMk cId="3905518295" sldId="274"/>
        </pc:sldMkLst>
      </pc:sldChg>
      <pc:sldChg chg="addSp delSp modSp new mod ord">
        <pc:chgData name="Santiago, Cindy" userId="33205f57-dd8c-46a8-abd1-0478ea2efdb1" providerId="ADAL" clId="{89C3E376-6D23-462F-B677-A13A5450D497}" dt="2024-05-08T00:38:02.027" v="4003" actId="207"/>
        <pc:sldMkLst>
          <pc:docMk/>
          <pc:sldMk cId="1679631325" sldId="275"/>
        </pc:sldMkLst>
        <pc:spChg chg="del">
          <ac:chgData name="Santiago, Cindy" userId="33205f57-dd8c-46a8-abd1-0478ea2efdb1" providerId="ADAL" clId="{89C3E376-6D23-462F-B677-A13A5450D497}" dt="2024-04-29T11:53:12.438" v="2" actId="478"/>
          <ac:spMkLst>
            <pc:docMk/>
            <pc:sldMk cId="1679631325" sldId="275"/>
            <ac:spMk id="2" creationId="{823A6F85-03CF-1D39-6F87-483DA45AB1F6}"/>
          </ac:spMkLst>
        </pc:spChg>
        <pc:spChg chg="del">
          <ac:chgData name="Santiago, Cindy" userId="33205f57-dd8c-46a8-abd1-0478ea2efdb1" providerId="ADAL" clId="{89C3E376-6D23-462F-B677-A13A5450D497}" dt="2024-04-29T11:53:10.067" v="1" actId="478"/>
          <ac:spMkLst>
            <pc:docMk/>
            <pc:sldMk cId="1679631325" sldId="275"/>
            <ac:spMk id="3" creationId="{7C88F518-932A-310B-3E62-1D02C8885308}"/>
          </ac:spMkLst>
        </pc:spChg>
        <pc:spChg chg="add mod">
          <ac:chgData name="Santiago, Cindy" userId="33205f57-dd8c-46a8-abd1-0478ea2efdb1" providerId="ADAL" clId="{89C3E376-6D23-462F-B677-A13A5450D497}" dt="2024-05-08T00:38:02.027" v="4003" actId="207"/>
          <ac:spMkLst>
            <pc:docMk/>
            <pc:sldMk cId="1679631325" sldId="275"/>
            <ac:spMk id="5" creationId="{B1073BED-1131-DEEE-AE02-96ABB280251D}"/>
          </ac:spMkLst>
        </pc:spChg>
        <pc:spChg chg="add mod">
          <ac:chgData name="Santiago, Cindy" userId="33205f57-dd8c-46a8-abd1-0478ea2efdb1" providerId="ADAL" clId="{89C3E376-6D23-462F-B677-A13A5450D497}" dt="2024-05-03T16:53:48.229" v="2766" actId="1076"/>
          <ac:spMkLst>
            <pc:docMk/>
            <pc:sldMk cId="1679631325" sldId="275"/>
            <ac:spMk id="8" creationId="{35CF6232-6C45-D12A-87A2-50BA5EE85534}"/>
          </ac:spMkLst>
        </pc:spChg>
        <pc:spChg chg="add mod">
          <ac:chgData name="Santiago, Cindy" userId="33205f57-dd8c-46a8-abd1-0478ea2efdb1" providerId="ADAL" clId="{89C3E376-6D23-462F-B677-A13A5450D497}" dt="2024-05-03T16:53:44.014" v="2765" actId="1076"/>
          <ac:spMkLst>
            <pc:docMk/>
            <pc:sldMk cId="1679631325" sldId="275"/>
            <ac:spMk id="9" creationId="{C6A8A8B3-9519-15A2-DAD7-D3766D3435C3}"/>
          </ac:spMkLst>
        </pc:spChg>
        <pc:picChg chg="add mod">
          <ac:chgData name="Santiago, Cindy" userId="33205f57-dd8c-46a8-abd1-0478ea2efdb1" providerId="ADAL" clId="{89C3E376-6D23-462F-B677-A13A5450D497}" dt="2024-05-03T17:02:41.353" v="2917" actId="1076"/>
          <ac:picMkLst>
            <pc:docMk/>
            <pc:sldMk cId="1679631325" sldId="275"/>
            <ac:picMk id="7" creationId="{E07CCDA3-91B5-D3E5-EC7F-3C2DC3521D97}"/>
          </ac:picMkLst>
        </pc:picChg>
      </pc:sldChg>
      <pc:sldChg chg="addSp delSp modSp new del mod ord">
        <pc:chgData name="Santiago, Cindy" userId="33205f57-dd8c-46a8-abd1-0478ea2efdb1" providerId="ADAL" clId="{89C3E376-6D23-462F-B677-A13A5450D497}" dt="2024-05-03T16:44:14.625" v="2533" actId="47"/>
        <pc:sldMkLst>
          <pc:docMk/>
          <pc:sldMk cId="3306483502" sldId="276"/>
        </pc:sldMkLst>
        <pc:spChg chg="del">
          <ac:chgData name="Santiago, Cindy" userId="33205f57-dd8c-46a8-abd1-0478ea2efdb1" providerId="ADAL" clId="{89C3E376-6D23-462F-B677-A13A5450D497}" dt="2024-05-03T13:59:20.102" v="254" actId="478"/>
          <ac:spMkLst>
            <pc:docMk/>
            <pc:sldMk cId="3306483502" sldId="276"/>
            <ac:spMk id="2" creationId="{9F612E53-A2CF-8F12-34B0-9F10E41D96DE}"/>
          </ac:spMkLst>
        </pc:spChg>
        <pc:spChg chg="del">
          <ac:chgData name="Santiago, Cindy" userId="33205f57-dd8c-46a8-abd1-0478ea2efdb1" providerId="ADAL" clId="{89C3E376-6D23-462F-B677-A13A5450D497}" dt="2024-05-03T13:59:20.102" v="254" actId="478"/>
          <ac:spMkLst>
            <pc:docMk/>
            <pc:sldMk cId="3306483502" sldId="276"/>
            <ac:spMk id="3" creationId="{79C3F7E7-DF07-8C51-5569-24639F3D57B6}"/>
          </ac:spMkLst>
        </pc:spChg>
        <pc:spChg chg="add mod">
          <ac:chgData name="Santiago, Cindy" userId="33205f57-dd8c-46a8-abd1-0478ea2efdb1" providerId="ADAL" clId="{89C3E376-6D23-462F-B677-A13A5450D497}" dt="2024-05-03T16:24:27.239" v="1747" actId="113"/>
          <ac:spMkLst>
            <pc:docMk/>
            <pc:sldMk cId="3306483502" sldId="276"/>
            <ac:spMk id="5" creationId="{E05D99FC-64A7-019F-28C8-6989619E81A5}"/>
          </ac:spMkLst>
        </pc:spChg>
        <pc:spChg chg="add del mod">
          <ac:chgData name="Santiago, Cindy" userId="33205f57-dd8c-46a8-abd1-0478ea2efdb1" providerId="ADAL" clId="{89C3E376-6D23-462F-B677-A13A5450D497}" dt="2024-05-03T16:12:28.405" v="1204" actId="478"/>
          <ac:spMkLst>
            <pc:docMk/>
            <pc:sldMk cId="3306483502" sldId="276"/>
            <ac:spMk id="6" creationId="{71848CA1-3A2D-48E6-FD21-73BE74E90F0E}"/>
          </ac:spMkLst>
        </pc:spChg>
        <pc:spChg chg="add del mod">
          <ac:chgData name="Santiago, Cindy" userId="33205f57-dd8c-46a8-abd1-0478ea2efdb1" providerId="ADAL" clId="{89C3E376-6D23-462F-B677-A13A5450D497}" dt="2024-05-03T16:07:25.028" v="1025"/>
          <ac:spMkLst>
            <pc:docMk/>
            <pc:sldMk cId="3306483502" sldId="276"/>
            <ac:spMk id="7" creationId="{27DC6D0B-7FD9-CEF8-F92C-1799E80ACED1}"/>
          </ac:spMkLst>
        </pc:spChg>
        <pc:spChg chg="add del mod">
          <ac:chgData name="Santiago, Cindy" userId="33205f57-dd8c-46a8-abd1-0478ea2efdb1" providerId="ADAL" clId="{89C3E376-6D23-462F-B677-A13A5450D497}" dt="2024-05-03T16:07:24.675" v="1024"/>
          <ac:spMkLst>
            <pc:docMk/>
            <pc:sldMk cId="3306483502" sldId="276"/>
            <ac:spMk id="8" creationId="{EA756ED8-A0F9-5F59-0235-4FC78A001D57}"/>
          </ac:spMkLst>
        </pc:spChg>
        <pc:spChg chg="add del mod">
          <ac:chgData name="Santiago, Cindy" userId="33205f57-dd8c-46a8-abd1-0478ea2efdb1" providerId="ADAL" clId="{89C3E376-6D23-462F-B677-A13A5450D497}" dt="2024-05-03T16:07:24.277" v="1023"/>
          <ac:spMkLst>
            <pc:docMk/>
            <pc:sldMk cId="3306483502" sldId="276"/>
            <ac:spMk id="9" creationId="{E8228DB6-BA41-3C1A-85A2-371EFE68AAA0}"/>
          </ac:spMkLst>
        </pc:spChg>
        <pc:spChg chg="add del mod">
          <ac:chgData name="Santiago, Cindy" userId="33205f57-dd8c-46a8-abd1-0478ea2efdb1" providerId="ADAL" clId="{89C3E376-6D23-462F-B677-A13A5450D497}" dt="2024-05-03T16:07:24.084" v="1022"/>
          <ac:spMkLst>
            <pc:docMk/>
            <pc:sldMk cId="3306483502" sldId="276"/>
            <ac:spMk id="10" creationId="{20AE20F7-A630-2F62-0E84-843CBBE55825}"/>
          </ac:spMkLst>
        </pc:spChg>
        <pc:spChg chg="add del mod">
          <ac:chgData name="Santiago, Cindy" userId="33205f57-dd8c-46a8-abd1-0478ea2efdb1" providerId="ADAL" clId="{89C3E376-6D23-462F-B677-A13A5450D497}" dt="2024-05-03T16:07:23.892" v="1021"/>
          <ac:spMkLst>
            <pc:docMk/>
            <pc:sldMk cId="3306483502" sldId="276"/>
            <ac:spMk id="11" creationId="{1690666D-54DB-30C9-F69B-E1BDE907EEE8}"/>
          </ac:spMkLst>
        </pc:spChg>
        <pc:spChg chg="add del mod">
          <ac:chgData name="Santiago, Cindy" userId="33205f57-dd8c-46a8-abd1-0478ea2efdb1" providerId="ADAL" clId="{89C3E376-6D23-462F-B677-A13A5450D497}" dt="2024-05-03T16:07:23.737" v="1020"/>
          <ac:spMkLst>
            <pc:docMk/>
            <pc:sldMk cId="3306483502" sldId="276"/>
            <ac:spMk id="12" creationId="{3CEC608C-8D26-7210-13C9-D406DD899E23}"/>
          </ac:spMkLst>
        </pc:spChg>
        <pc:spChg chg="add del mod">
          <ac:chgData name="Santiago, Cindy" userId="33205f57-dd8c-46a8-abd1-0478ea2efdb1" providerId="ADAL" clId="{89C3E376-6D23-462F-B677-A13A5450D497}" dt="2024-05-03T16:07:23.555" v="1019"/>
          <ac:spMkLst>
            <pc:docMk/>
            <pc:sldMk cId="3306483502" sldId="276"/>
            <ac:spMk id="13" creationId="{C8EDD641-5CE6-A158-1D19-A3D6CD9B4161}"/>
          </ac:spMkLst>
        </pc:spChg>
        <pc:spChg chg="add del mod">
          <ac:chgData name="Santiago, Cindy" userId="33205f57-dd8c-46a8-abd1-0478ea2efdb1" providerId="ADAL" clId="{89C3E376-6D23-462F-B677-A13A5450D497}" dt="2024-05-03T16:07:23.369" v="1018"/>
          <ac:spMkLst>
            <pc:docMk/>
            <pc:sldMk cId="3306483502" sldId="276"/>
            <ac:spMk id="14" creationId="{8A1791E5-8E4E-7AD1-4AA0-23AB957BBBE3}"/>
          </ac:spMkLst>
        </pc:spChg>
        <pc:spChg chg="add del mod">
          <ac:chgData name="Santiago, Cindy" userId="33205f57-dd8c-46a8-abd1-0478ea2efdb1" providerId="ADAL" clId="{89C3E376-6D23-462F-B677-A13A5450D497}" dt="2024-05-03T16:07:23.191" v="1017"/>
          <ac:spMkLst>
            <pc:docMk/>
            <pc:sldMk cId="3306483502" sldId="276"/>
            <ac:spMk id="15" creationId="{6D5646D4-B687-204B-4B83-17B8CFD0B870}"/>
          </ac:spMkLst>
        </pc:spChg>
        <pc:spChg chg="add del mod">
          <ac:chgData name="Santiago, Cindy" userId="33205f57-dd8c-46a8-abd1-0478ea2efdb1" providerId="ADAL" clId="{89C3E376-6D23-462F-B677-A13A5450D497}" dt="2024-05-03T16:07:23.001" v="1016"/>
          <ac:spMkLst>
            <pc:docMk/>
            <pc:sldMk cId="3306483502" sldId="276"/>
            <ac:spMk id="16" creationId="{57432156-F505-DFA9-3849-7199B96AA3EC}"/>
          </ac:spMkLst>
        </pc:spChg>
        <pc:spChg chg="add del mod">
          <ac:chgData name="Santiago, Cindy" userId="33205f57-dd8c-46a8-abd1-0478ea2efdb1" providerId="ADAL" clId="{89C3E376-6D23-462F-B677-A13A5450D497}" dt="2024-05-03T16:07:22.838" v="1015"/>
          <ac:spMkLst>
            <pc:docMk/>
            <pc:sldMk cId="3306483502" sldId="276"/>
            <ac:spMk id="17" creationId="{107A9E5E-C857-C45B-7A53-16537C23EDBD}"/>
          </ac:spMkLst>
        </pc:spChg>
        <pc:spChg chg="add del mod">
          <ac:chgData name="Santiago, Cindy" userId="33205f57-dd8c-46a8-abd1-0478ea2efdb1" providerId="ADAL" clId="{89C3E376-6D23-462F-B677-A13A5450D497}" dt="2024-05-03T16:07:22.621" v="1014"/>
          <ac:spMkLst>
            <pc:docMk/>
            <pc:sldMk cId="3306483502" sldId="276"/>
            <ac:spMk id="18" creationId="{7BA785E6-0DCB-9255-A027-49030778BCFE}"/>
          </ac:spMkLst>
        </pc:spChg>
        <pc:spChg chg="add del mod">
          <ac:chgData name="Santiago, Cindy" userId="33205f57-dd8c-46a8-abd1-0478ea2efdb1" providerId="ADAL" clId="{89C3E376-6D23-462F-B677-A13A5450D497}" dt="2024-05-03T16:07:37.267" v="1029" actId="478"/>
          <ac:spMkLst>
            <pc:docMk/>
            <pc:sldMk cId="3306483502" sldId="276"/>
            <ac:spMk id="19" creationId="{3C992B0F-6CA8-6042-F5CD-6FCC49A86E66}"/>
          </ac:spMkLst>
        </pc:spChg>
        <pc:spChg chg="add del mod">
          <ac:chgData name="Santiago, Cindy" userId="33205f57-dd8c-46a8-abd1-0478ea2efdb1" providerId="ADAL" clId="{89C3E376-6D23-462F-B677-A13A5450D497}" dt="2024-05-03T16:09:34.827" v="1118" actId="478"/>
          <ac:spMkLst>
            <pc:docMk/>
            <pc:sldMk cId="3306483502" sldId="276"/>
            <ac:spMk id="20" creationId="{D73FA1EB-B50B-4B1F-06A5-9741AAC63F60}"/>
          </ac:spMkLst>
        </pc:spChg>
        <pc:spChg chg="add del mod">
          <ac:chgData name="Santiago, Cindy" userId="33205f57-dd8c-46a8-abd1-0478ea2efdb1" providerId="ADAL" clId="{89C3E376-6D23-462F-B677-A13A5450D497}" dt="2024-05-03T16:09:34.827" v="1118" actId="478"/>
          <ac:spMkLst>
            <pc:docMk/>
            <pc:sldMk cId="3306483502" sldId="276"/>
            <ac:spMk id="21" creationId="{0CA2BA81-7BFB-2945-1EC8-BD3B2FE5064C}"/>
          </ac:spMkLst>
        </pc:spChg>
        <pc:spChg chg="add del mod">
          <ac:chgData name="Santiago, Cindy" userId="33205f57-dd8c-46a8-abd1-0478ea2efdb1" providerId="ADAL" clId="{89C3E376-6D23-462F-B677-A13A5450D497}" dt="2024-05-03T16:09:34.827" v="1118" actId="478"/>
          <ac:spMkLst>
            <pc:docMk/>
            <pc:sldMk cId="3306483502" sldId="276"/>
            <ac:spMk id="22" creationId="{2860C2B9-8AD7-8085-A386-4A0B8569BC36}"/>
          </ac:spMkLst>
        </pc:spChg>
        <pc:spChg chg="add del mod">
          <ac:chgData name="Santiago, Cindy" userId="33205f57-dd8c-46a8-abd1-0478ea2efdb1" providerId="ADAL" clId="{89C3E376-6D23-462F-B677-A13A5450D497}" dt="2024-05-03T16:09:34.827" v="1118" actId="478"/>
          <ac:spMkLst>
            <pc:docMk/>
            <pc:sldMk cId="3306483502" sldId="276"/>
            <ac:spMk id="23" creationId="{48417B19-3444-B2E6-638F-CD178E326181}"/>
          </ac:spMkLst>
        </pc:spChg>
        <pc:spChg chg="add del mod">
          <ac:chgData name="Santiago, Cindy" userId="33205f57-dd8c-46a8-abd1-0478ea2efdb1" providerId="ADAL" clId="{89C3E376-6D23-462F-B677-A13A5450D497}" dt="2024-05-03T16:09:34.827" v="1118" actId="478"/>
          <ac:spMkLst>
            <pc:docMk/>
            <pc:sldMk cId="3306483502" sldId="276"/>
            <ac:spMk id="24" creationId="{E0BBBE72-F3B6-0546-5968-C2C2C1C99749}"/>
          </ac:spMkLst>
        </pc:spChg>
        <pc:spChg chg="add del mod">
          <ac:chgData name="Santiago, Cindy" userId="33205f57-dd8c-46a8-abd1-0478ea2efdb1" providerId="ADAL" clId="{89C3E376-6D23-462F-B677-A13A5450D497}" dt="2024-05-03T16:09:34.827" v="1118" actId="478"/>
          <ac:spMkLst>
            <pc:docMk/>
            <pc:sldMk cId="3306483502" sldId="276"/>
            <ac:spMk id="25" creationId="{F2C56302-3592-2F80-49C5-F281BB64A3E6}"/>
          </ac:spMkLst>
        </pc:spChg>
        <pc:spChg chg="add del mod">
          <ac:chgData name="Santiago, Cindy" userId="33205f57-dd8c-46a8-abd1-0478ea2efdb1" providerId="ADAL" clId="{89C3E376-6D23-462F-B677-A13A5450D497}" dt="2024-05-03T16:09:34.827" v="1118" actId="478"/>
          <ac:spMkLst>
            <pc:docMk/>
            <pc:sldMk cId="3306483502" sldId="276"/>
            <ac:spMk id="26" creationId="{31C3E1D7-69F2-984B-B645-5B9E40A51290}"/>
          </ac:spMkLst>
        </pc:spChg>
        <pc:spChg chg="add del mod">
          <ac:chgData name="Santiago, Cindy" userId="33205f57-dd8c-46a8-abd1-0478ea2efdb1" providerId="ADAL" clId="{89C3E376-6D23-462F-B677-A13A5450D497}" dt="2024-05-03T16:09:34.827" v="1118" actId="478"/>
          <ac:spMkLst>
            <pc:docMk/>
            <pc:sldMk cId="3306483502" sldId="276"/>
            <ac:spMk id="27" creationId="{502805A0-31F4-6613-2D3C-742E169B317A}"/>
          </ac:spMkLst>
        </pc:spChg>
        <pc:spChg chg="add del mod">
          <ac:chgData name="Santiago, Cindy" userId="33205f57-dd8c-46a8-abd1-0478ea2efdb1" providerId="ADAL" clId="{89C3E376-6D23-462F-B677-A13A5450D497}" dt="2024-05-03T16:09:46.612" v="1121" actId="478"/>
          <ac:spMkLst>
            <pc:docMk/>
            <pc:sldMk cId="3306483502" sldId="276"/>
            <ac:spMk id="28" creationId="{31026086-C9D3-D2AE-11D6-C614DC4FB57A}"/>
          </ac:spMkLst>
        </pc:spChg>
        <pc:spChg chg="add del mod">
          <ac:chgData name="Santiago, Cindy" userId="33205f57-dd8c-46a8-abd1-0478ea2efdb1" providerId="ADAL" clId="{89C3E376-6D23-462F-B677-A13A5450D497}" dt="2024-05-03T16:09:50.549" v="1123" actId="478"/>
          <ac:spMkLst>
            <pc:docMk/>
            <pc:sldMk cId="3306483502" sldId="276"/>
            <ac:spMk id="29" creationId="{18F0CFBF-9C32-CAF0-5C09-CD48CA9B465A}"/>
          </ac:spMkLst>
        </pc:spChg>
        <pc:spChg chg="add del mod">
          <ac:chgData name="Santiago, Cindy" userId="33205f57-dd8c-46a8-abd1-0478ea2efdb1" providerId="ADAL" clId="{89C3E376-6D23-462F-B677-A13A5450D497}" dt="2024-05-03T16:09:49.010" v="1122" actId="478"/>
          <ac:spMkLst>
            <pc:docMk/>
            <pc:sldMk cId="3306483502" sldId="276"/>
            <ac:spMk id="30" creationId="{2DA27A33-B050-5072-B594-E4AFD452AAB8}"/>
          </ac:spMkLst>
        </pc:spChg>
        <pc:spChg chg="add mod">
          <ac:chgData name="Santiago, Cindy" userId="33205f57-dd8c-46a8-abd1-0478ea2efdb1" providerId="ADAL" clId="{89C3E376-6D23-462F-B677-A13A5450D497}" dt="2024-05-03T16:31:27.319" v="2038" actId="1036"/>
          <ac:spMkLst>
            <pc:docMk/>
            <pc:sldMk cId="3306483502" sldId="276"/>
            <ac:spMk id="31" creationId="{AF2EA208-D49C-14BE-FDCA-892850BBBFCE}"/>
          </ac:spMkLst>
        </pc:spChg>
        <pc:spChg chg="add mod">
          <ac:chgData name="Santiago, Cindy" userId="33205f57-dd8c-46a8-abd1-0478ea2efdb1" providerId="ADAL" clId="{89C3E376-6D23-462F-B677-A13A5450D497}" dt="2024-05-03T16:31:27.319" v="2038" actId="1036"/>
          <ac:spMkLst>
            <pc:docMk/>
            <pc:sldMk cId="3306483502" sldId="276"/>
            <ac:spMk id="32" creationId="{1EEEB614-223C-13AA-294C-DB3E995E9025}"/>
          </ac:spMkLst>
        </pc:spChg>
        <pc:spChg chg="add mod">
          <ac:chgData name="Santiago, Cindy" userId="33205f57-dd8c-46a8-abd1-0478ea2efdb1" providerId="ADAL" clId="{89C3E376-6D23-462F-B677-A13A5450D497}" dt="2024-05-03T16:31:27.319" v="2038" actId="1036"/>
          <ac:spMkLst>
            <pc:docMk/>
            <pc:sldMk cId="3306483502" sldId="276"/>
            <ac:spMk id="33" creationId="{F37C4AC9-5956-6271-36D2-25E6AFE535DE}"/>
          </ac:spMkLst>
        </pc:spChg>
        <pc:spChg chg="add mod">
          <ac:chgData name="Santiago, Cindy" userId="33205f57-dd8c-46a8-abd1-0478ea2efdb1" providerId="ADAL" clId="{89C3E376-6D23-462F-B677-A13A5450D497}" dt="2024-05-03T16:31:27.319" v="2038" actId="1036"/>
          <ac:spMkLst>
            <pc:docMk/>
            <pc:sldMk cId="3306483502" sldId="276"/>
            <ac:spMk id="34" creationId="{3BC9625C-37D8-16EF-DFE4-111927D70BA2}"/>
          </ac:spMkLst>
        </pc:spChg>
        <pc:spChg chg="add mod">
          <ac:chgData name="Santiago, Cindy" userId="33205f57-dd8c-46a8-abd1-0478ea2efdb1" providerId="ADAL" clId="{89C3E376-6D23-462F-B677-A13A5450D497}" dt="2024-05-03T16:31:27.319" v="2038" actId="1036"/>
          <ac:spMkLst>
            <pc:docMk/>
            <pc:sldMk cId="3306483502" sldId="276"/>
            <ac:spMk id="35" creationId="{CBE2DAA4-73C6-0405-4523-6C2A64BC5472}"/>
          </ac:spMkLst>
        </pc:spChg>
        <pc:spChg chg="add mod">
          <ac:chgData name="Santiago, Cindy" userId="33205f57-dd8c-46a8-abd1-0478ea2efdb1" providerId="ADAL" clId="{89C3E376-6D23-462F-B677-A13A5450D497}" dt="2024-05-03T16:31:27.319" v="2038" actId="1036"/>
          <ac:spMkLst>
            <pc:docMk/>
            <pc:sldMk cId="3306483502" sldId="276"/>
            <ac:spMk id="36" creationId="{C178B034-23F0-53C6-92CA-D661E0B66342}"/>
          </ac:spMkLst>
        </pc:spChg>
        <pc:spChg chg="add mod">
          <ac:chgData name="Santiago, Cindy" userId="33205f57-dd8c-46a8-abd1-0478ea2efdb1" providerId="ADAL" clId="{89C3E376-6D23-462F-B677-A13A5450D497}" dt="2024-05-03T16:31:27.319" v="2038" actId="1036"/>
          <ac:spMkLst>
            <pc:docMk/>
            <pc:sldMk cId="3306483502" sldId="276"/>
            <ac:spMk id="37" creationId="{BDD34320-362A-52FF-CCBD-941D07BE44D3}"/>
          </ac:spMkLst>
        </pc:spChg>
        <pc:spChg chg="add mod">
          <ac:chgData name="Santiago, Cindy" userId="33205f57-dd8c-46a8-abd1-0478ea2efdb1" providerId="ADAL" clId="{89C3E376-6D23-462F-B677-A13A5450D497}" dt="2024-05-03T16:31:27.319" v="2038" actId="1036"/>
          <ac:spMkLst>
            <pc:docMk/>
            <pc:sldMk cId="3306483502" sldId="276"/>
            <ac:spMk id="38" creationId="{6258A486-1C9C-63B0-DDBC-94213576738B}"/>
          </ac:spMkLst>
        </pc:spChg>
        <pc:spChg chg="add mod">
          <ac:chgData name="Santiago, Cindy" userId="33205f57-dd8c-46a8-abd1-0478ea2efdb1" providerId="ADAL" clId="{89C3E376-6D23-462F-B677-A13A5450D497}" dt="2024-05-03T16:31:27.319" v="2038" actId="1036"/>
          <ac:spMkLst>
            <pc:docMk/>
            <pc:sldMk cId="3306483502" sldId="276"/>
            <ac:spMk id="39" creationId="{9545E442-41A8-D8E9-CA8E-11E7C8BB3CFC}"/>
          </ac:spMkLst>
        </pc:spChg>
        <pc:spChg chg="add mod">
          <ac:chgData name="Santiago, Cindy" userId="33205f57-dd8c-46a8-abd1-0478ea2efdb1" providerId="ADAL" clId="{89C3E376-6D23-462F-B677-A13A5450D497}" dt="2024-05-03T16:31:27.319" v="2038" actId="1036"/>
          <ac:spMkLst>
            <pc:docMk/>
            <pc:sldMk cId="3306483502" sldId="276"/>
            <ac:spMk id="40" creationId="{A12A46C1-49D0-67D9-F169-6E8BEAD82D64}"/>
          </ac:spMkLst>
        </pc:spChg>
        <pc:spChg chg="add mod">
          <ac:chgData name="Santiago, Cindy" userId="33205f57-dd8c-46a8-abd1-0478ea2efdb1" providerId="ADAL" clId="{89C3E376-6D23-462F-B677-A13A5450D497}" dt="2024-05-03T16:31:27.319" v="2038" actId="1036"/>
          <ac:spMkLst>
            <pc:docMk/>
            <pc:sldMk cId="3306483502" sldId="276"/>
            <ac:spMk id="41" creationId="{4BC9C595-7ECE-CA9A-48CB-D8B5C2072BA6}"/>
          </ac:spMkLst>
        </pc:spChg>
        <pc:spChg chg="add mod">
          <ac:chgData name="Santiago, Cindy" userId="33205f57-dd8c-46a8-abd1-0478ea2efdb1" providerId="ADAL" clId="{89C3E376-6D23-462F-B677-A13A5450D497}" dt="2024-05-03T16:31:27.319" v="2038" actId="1036"/>
          <ac:spMkLst>
            <pc:docMk/>
            <pc:sldMk cId="3306483502" sldId="276"/>
            <ac:spMk id="42" creationId="{94D3B4FE-29EA-4783-6B9B-827E43E3A0FB}"/>
          </ac:spMkLst>
        </pc:spChg>
        <pc:spChg chg="add mod">
          <ac:chgData name="Santiago, Cindy" userId="33205f57-dd8c-46a8-abd1-0478ea2efdb1" providerId="ADAL" clId="{89C3E376-6D23-462F-B677-A13A5450D497}" dt="2024-05-03T16:31:27.319" v="2038" actId="1036"/>
          <ac:spMkLst>
            <pc:docMk/>
            <pc:sldMk cId="3306483502" sldId="276"/>
            <ac:spMk id="43" creationId="{41E0A9AB-8E14-BDB3-06B9-2552F47DC5E0}"/>
          </ac:spMkLst>
        </pc:spChg>
        <pc:spChg chg="add mod">
          <ac:chgData name="Santiago, Cindy" userId="33205f57-dd8c-46a8-abd1-0478ea2efdb1" providerId="ADAL" clId="{89C3E376-6D23-462F-B677-A13A5450D497}" dt="2024-05-03T16:28:45.327" v="2024" actId="1076"/>
          <ac:spMkLst>
            <pc:docMk/>
            <pc:sldMk cId="3306483502" sldId="276"/>
            <ac:spMk id="44" creationId="{046F9535-E29C-D106-CB56-4CE9AC48CB07}"/>
          </ac:spMkLst>
        </pc:spChg>
        <pc:spChg chg="add mod">
          <ac:chgData name="Santiago, Cindy" userId="33205f57-dd8c-46a8-abd1-0478ea2efdb1" providerId="ADAL" clId="{89C3E376-6D23-462F-B677-A13A5450D497}" dt="2024-05-03T16:25:46.860" v="1929" actId="1038"/>
          <ac:spMkLst>
            <pc:docMk/>
            <pc:sldMk cId="3306483502" sldId="276"/>
            <ac:spMk id="45" creationId="{1603CEC9-05AB-E700-B937-1A0F95DEB9E9}"/>
          </ac:spMkLst>
        </pc:spChg>
        <pc:spChg chg="add mod">
          <ac:chgData name="Santiago, Cindy" userId="33205f57-dd8c-46a8-abd1-0478ea2efdb1" providerId="ADAL" clId="{89C3E376-6D23-462F-B677-A13A5450D497}" dt="2024-05-03T16:28:43.617" v="2022" actId="14861"/>
          <ac:spMkLst>
            <pc:docMk/>
            <pc:sldMk cId="3306483502" sldId="276"/>
            <ac:spMk id="46" creationId="{57BA9151-0672-2912-6807-F8558CC3E38D}"/>
          </ac:spMkLst>
        </pc:spChg>
        <pc:spChg chg="add del mod">
          <ac:chgData name="Santiago, Cindy" userId="33205f57-dd8c-46a8-abd1-0478ea2efdb1" providerId="ADAL" clId="{89C3E376-6D23-462F-B677-A13A5450D497}" dt="2024-05-03T16:20:14.391" v="1601" actId="478"/>
          <ac:spMkLst>
            <pc:docMk/>
            <pc:sldMk cId="3306483502" sldId="276"/>
            <ac:spMk id="47" creationId="{AE13748B-A08D-4BCA-534A-87059BCCC707}"/>
          </ac:spMkLst>
        </pc:spChg>
        <pc:spChg chg="add mod">
          <ac:chgData name="Santiago, Cindy" userId="33205f57-dd8c-46a8-abd1-0478ea2efdb1" providerId="ADAL" clId="{89C3E376-6D23-462F-B677-A13A5450D497}" dt="2024-05-03T16:28:43.617" v="2022" actId="14861"/>
          <ac:spMkLst>
            <pc:docMk/>
            <pc:sldMk cId="3306483502" sldId="276"/>
            <ac:spMk id="48" creationId="{388929CB-E0C9-4FF9-4CB6-FC63776A14C8}"/>
          </ac:spMkLst>
        </pc:spChg>
        <pc:spChg chg="add mod">
          <ac:chgData name="Santiago, Cindy" userId="33205f57-dd8c-46a8-abd1-0478ea2efdb1" providerId="ADAL" clId="{89C3E376-6D23-462F-B677-A13A5450D497}" dt="2024-05-03T16:24:22.691" v="1745" actId="571"/>
          <ac:spMkLst>
            <pc:docMk/>
            <pc:sldMk cId="3306483502" sldId="276"/>
            <ac:spMk id="49" creationId="{88CA8BB3-BB9F-D3B1-834D-FE6DF6214586}"/>
          </ac:spMkLst>
        </pc:spChg>
        <pc:spChg chg="add mod">
          <ac:chgData name="Santiago, Cindy" userId="33205f57-dd8c-46a8-abd1-0478ea2efdb1" providerId="ADAL" clId="{89C3E376-6D23-462F-B677-A13A5450D497}" dt="2024-05-03T16:24:22.691" v="1745" actId="571"/>
          <ac:spMkLst>
            <pc:docMk/>
            <pc:sldMk cId="3306483502" sldId="276"/>
            <ac:spMk id="50" creationId="{2132E530-4804-5091-BE00-0058D90F0133}"/>
          </ac:spMkLst>
        </pc:spChg>
        <pc:spChg chg="add mod">
          <ac:chgData name="Santiago, Cindy" userId="33205f57-dd8c-46a8-abd1-0478ea2efdb1" providerId="ADAL" clId="{89C3E376-6D23-462F-B677-A13A5450D497}" dt="2024-05-03T16:24:22.691" v="1745" actId="571"/>
          <ac:spMkLst>
            <pc:docMk/>
            <pc:sldMk cId="3306483502" sldId="276"/>
            <ac:spMk id="51" creationId="{02A90A71-9A6F-E61A-DF86-BFA0E734CA78}"/>
          </ac:spMkLst>
        </pc:spChg>
        <pc:spChg chg="add mod">
          <ac:chgData name="Santiago, Cindy" userId="33205f57-dd8c-46a8-abd1-0478ea2efdb1" providerId="ADAL" clId="{89C3E376-6D23-462F-B677-A13A5450D497}" dt="2024-05-03T16:24:22.691" v="1745" actId="571"/>
          <ac:spMkLst>
            <pc:docMk/>
            <pc:sldMk cId="3306483502" sldId="276"/>
            <ac:spMk id="52" creationId="{33E70CE7-8042-0C51-E5AD-5B6F66BF0D7E}"/>
          </ac:spMkLst>
        </pc:spChg>
        <pc:spChg chg="add mod">
          <ac:chgData name="Santiago, Cindy" userId="33205f57-dd8c-46a8-abd1-0478ea2efdb1" providerId="ADAL" clId="{89C3E376-6D23-462F-B677-A13A5450D497}" dt="2024-05-03T16:24:22.691" v="1745" actId="571"/>
          <ac:spMkLst>
            <pc:docMk/>
            <pc:sldMk cId="3306483502" sldId="276"/>
            <ac:spMk id="53" creationId="{7DE8DD5E-3C25-E474-EA74-E597CF9A25EC}"/>
          </ac:spMkLst>
        </pc:spChg>
        <pc:spChg chg="add mod">
          <ac:chgData name="Santiago, Cindy" userId="33205f57-dd8c-46a8-abd1-0478ea2efdb1" providerId="ADAL" clId="{89C3E376-6D23-462F-B677-A13A5450D497}" dt="2024-05-03T16:24:22.691" v="1745" actId="571"/>
          <ac:spMkLst>
            <pc:docMk/>
            <pc:sldMk cId="3306483502" sldId="276"/>
            <ac:spMk id="54" creationId="{D4F0538F-4098-8F0C-A0BC-0B602789E6B3}"/>
          </ac:spMkLst>
        </pc:spChg>
        <pc:spChg chg="add mod">
          <ac:chgData name="Santiago, Cindy" userId="33205f57-dd8c-46a8-abd1-0478ea2efdb1" providerId="ADAL" clId="{89C3E376-6D23-462F-B677-A13A5450D497}" dt="2024-05-03T16:24:22.691" v="1745" actId="571"/>
          <ac:spMkLst>
            <pc:docMk/>
            <pc:sldMk cId="3306483502" sldId="276"/>
            <ac:spMk id="55" creationId="{866F1A85-1B6B-8F5A-3EA1-6AB13AF1FE2C}"/>
          </ac:spMkLst>
        </pc:spChg>
        <pc:spChg chg="add mod">
          <ac:chgData name="Santiago, Cindy" userId="33205f57-dd8c-46a8-abd1-0478ea2efdb1" providerId="ADAL" clId="{89C3E376-6D23-462F-B677-A13A5450D497}" dt="2024-05-03T16:24:22.691" v="1745" actId="571"/>
          <ac:spMkLst>
            <pc:docMk/>
            <pc:sldMk cId="3306483502" sldId="276"/>
            <ac:spMk id="56" creationId="{43F7B0E4-BD3E-5035-0D26-0A62AC0A3FAB}"/>
          </ac:spMkLst>
        </pc:spChg>
        <pc:spChg chg="add mod">
          <ac:chgData name="Santiago, Cindy" userId="33205f57-dd8c-46a8-abd1-0478ea2efdb1" providerId="ADAL" clId="{89C3E376-6D23-462F-B677-A13A5450D497}" dt="2024-05-03T16:24:22.691" v="1745" actId="571"/>
          <ac:spMkLst>
            <pc:docMk/>
            <pc:sldMk cId="3306483502" sldId="276"/>
            <ac:spMk id="57" creationId="{E1CA1044-6D3A-7876-D337-9D1CA7C50F19}"/>
          </ac:spMkLst>
        </pc:spChg>
        <pc:spChg chg="add mod">
          <ac:chgData name="Santiago, Cindy" userId="33205f57-dd8c-46a8-abd1-0478ea2efdb1" providerId="ADAL" clId="{89C3E376-6D23-462F-B677-A13A5450D497}" dt="2024-05-03T16:24:22.691" v="1745" actId="571"/>
          <ac:spMkLst>
            <pc:docMk/>
            <pc:sldMk cId="3306483502" sldId="276"/>
            <ac:spMk id="58" creationId="{855BF4D0-420A-C5B0-030E-39670B91098D}"/>
          </ac:spMkLst>
        </pc:spChg>
        <pc:spChg chg="add mod">
          <ac:chgData name="Santiago, Cindy" userId="33205f57-dd8c-46a8-abd1-0478ea2efdb1" providerId="ADAL" clId="{89C3E376-6D23-462F-B677-A13A5450D497}" dt="2024-05-03T16:24:22.691" v="1745" actId="571"/>
          <ac:spMkLst>
            <pc:docMk/>
            <pc:sldMk cId="3306483502" sldId="276"/>
            <ac:spMk id="59" creationId="{0EB49AFF-139F-B1FB-46DE-03F0FA408E60}"/>
          </ac:spMkLst>
        </pc:spChg>
        <pc:spChg chg="add mod">
          <ac:chgData name="Santiago, Cindy" userId="33205f57-dd8c-46a8-abd1-0478ea2efdb1" providerId="ADAL" clId="{89C3E376-6D23-462F-B677-A13A5450D497}" dt="2024-05-03T16:24:22.691" v="1745" actId="571"/>
          <ac:spMkLst>
            <pc:docMk/>
            <pc:sldMk cId="3306483502" sldId="276"/>
            <ac:spMk id="60" creationId="{AC7DAB5D-0AF3-E50E-DE15-0665B93C76C6}"/>
          </ac:spMkLst>
        </pc:spChg>
        <pc:spChg chg="add mod">
          <ac:chgData name="Santiago, Cindy" userId="33205f57-dd8c-46a8-abd1-0478ea2efdb1" providerId="ADAL" clId="{89C3E376-6D23-462F-B677-A13A5450D497}" dt="2024-05-03T16:24:22.691" v="1745" actId="571"/>
          <ac:spMkLst>
            <pc:docMk/>
            <pc:sldMk cId="3306483502" sldId="276"/>
            <ac:spMk id="61" creationId="{6409A253-6131-3EB8-68F4-3E245E1DCE63}"/>
          </ac:spMkLst>
        </pc:spChg>
        <pc:spChg chg="add mod">
          <ac:chgData name="Santiago, Cindy" userId="33205f57-dd8c-46a8-abd1-0478ea2efdb1" providerId="ADAL" clId="{89C3E376-6D23-462F-B677-A13A5450D497}" dt="2024-05-03T16:24:22.691" v="1745" actId="571"/>
          <ac:spMkLst>
            <pc:docMk/>
            <pc:sldMk cId="3306483502" sldId="276"/>
            <ac:spMk id="62" creationId="{7DB5B2FB-4624-8396-C7E0-9D9BF6180F5E}"/>
          </ac:spMkLst>
        </pc:spChg>
        <pc:spChg chg="add mod">
          <ac:chgData name="Santiago, Cindy" userId="33205f57-dd8c-46a8-abd1-0478ea2efdb1" providerId="ADAL" clId="{89C3E376-6D23-462F-B677-A13A5450D497}" dt="2024-05-03T16:28:44.486" v="2023" actId="571"/>
          <ac:spMkLst>
            <pc:docMk/>
            <pc:sldMk cId="3306483502" sldId="276"/>
            <ac:spMk id="63" creationId="{9059FE3B-5C00-4224-B788-5741EF990A1F}"/>
          </ac:spMkLst>
        </pc:spChg>
        <pc:spChg chg="add mod">
          <ac:chgData name="Santiago, Cindy" userId="33205f57-dd8c-46a8-abd1-0478ea2efdb1" providerId="ADAL" clId="{89C3E376-6D23-462F-B677-A13A5450D497}" dt="2024-05-03T16:28:44.486" v="2023" actId="571"/>
          <ac:spMkLst>
            <pc:docMk/>
            <pc:sldMk cId="3306483502" sldId="276"/>
            <ac:spMk id="64" creationId="{AF76B093-D106-859D-F7F4-3D38B7D94CE2}"/>
          </ac:spMkLst>
        </pc:spChg>
        <pc:graphicFrameChg chg="add mod modGraphic">
          <ac:chgData name="Santiago, Cindy" userId="33205f57-dd8c-46a8-abd1-0478ea2efdb1" providerId="ADAL" clId="{89C3E376-6D23-462F-B677-A13A5450D497}" dt="2024-05-03T16:31:27.319" v="2038" actId="1036"/>
          <ac:graphicFrameMkLst>
            <pc:docMk/>
            <pc:sldMk cId="3306483502" sldId="276"/>
            <ac:graphicFrameMk id="4" creationId="{E9D628DA-0320-ED47-9B57-D2CF3809A5FA}"/>
          </ac:graphicFrameMkLst>
        </pc:graphicFrameChg>
      </pc:sldChg>
      <pc:sldChg chg="addSp delSp modSp add del mod setBg">
        <pc:chgData name="Santiago, Cindy" userId="33205f57-dd8c-46a8-abd1-0478ea2efdb1" providerId="ADAL" clId="{89C3E376-6D23-462F-B677-A13A5450D497}" dt="2024-05-03T17:58:49.970" v="3402" actId="47"/>
        <pc:sldMkLst>
          <pc:docMk/>
          <pc:sldMk cId="3898447929" sldId="292"/>
        </pc:sldMkLst>
        <pc:spChg chg="add mod">
          <ac:chgData name="Santiago, Cindy" userId="33205f57-dd8c-46a8-abd1-0478ea2efdb1" providerId="ADAL" clId="{89C3E376-6D23-462F-B677-A13A5450D497}" dt="2024-05-03T14:17:07.429" v="338" actId="1076"/>
          <ac:spMkLst>
            <pc:docMk/>
            <pc:sldMk cId="3898447929" sldId="292"/>
            <ac:spMk id="6" creationId="{6145EEFB-AC23-2922-42CD-ABABDA41686E}"/>
          </ac:spMkLst>
        </pc:spChg>
        <pc:spChg chg="del mod ord">
          <ac:chgData name="Santiago, Cindy" userId="33205f57-dd8c-46a8-abd1-0478ea2efdb1" providerId="ADAL" clId="{89C3E376-6D23-462F-B677-A13A5450D497}" dt="2024-05-03T14:16:57.036" v="335" actId="478"/>
          <ac:spMkLst>
            <pc:docMk/>
            <pc:sldMk cId="3898447929" sldId="292"/>
            <ac:spMk id="7" creationId="{93A3B864-5E85-99D2-93E5-5CA1F4F35DC7}"/>
          </ac:spMkLst>
        </pc:spChg>
        <pc:spChg chg="mod">
          <ac:chgData name="Santiago, Cindy" userId="33205f57-dd8c-46a8-abd1-0478ea2efdb1" providerId="ADAL" clId="{89C3E376-6D23-462F-B677-A13A5450D497}" dt="2024-05-03T14:17:16.162" v="347" actId="20577"/>
          <ac:spMkLst>
            <pc:docMk/>
            <pc:sldMk cId="3898447929" sldId="292"/>
            <ac:spMk id="9" creationId="{485E0237-B9A1-0B58-E0AA-05EF84817EB4}"/>
          </ac:spMkLst>
        </pc:spChg>
        <pc:spChg chg="mod ord">
          <ac:chgData name="Santiago, Cindy" userId="33205f57-dd8c-46a8-abd1-0478ea2efdb1" providerId="ADAL" clId="{89C3E376-6D23-462F-B677-A13A5450D497}" dt="2024-05-03T14:20:28.918" v="352" actId="692"/>
          <ac:spMkLst>
            <pc:docMk/>
            <pc:sldMk cId="3898447929" sldId="292"/>
            <ac:spMk id="10" creationId="{01A79B69-242C-3AEB-4A42-7A606A54C63A}"/>
          </ac:spMkLst>
        </pc:spChg>
        <pc:spChg chg="del mod">
          <ac:chgData name="Santiago, Cindy" userId="33205f57-dd8c-46a8-abd1-0478ea2efdb1" providerId="ADAL" clId="{89C3E376-6D23-462F-B677-A13A5450D497}" dt="2024-05-03T14:15:00.638" v="312" actId="478"/>
          <ac:spMkLst>
            <pc:docMk/>
            <pc:sldMk cId="3898447929" sldId="292"/>
            <ac:spMk id="11" creationId="{454A13DF-D1CC-3337-4BB3-A1512A0F8D67}"/>
          </ac:spMkLst>
        </pc:spChg>
        <pc:spChg chg="add del mod">
          <ac:chgData name="Santiago, Cindy" userId="33205f57-dd8c-46a8-abd1-0478ea2efdb1" providerId="ADAL" clId="{89C3E376-6D23-462F-B677-A13A5450D497}" dt="2024-05-03T14:16:59.315" v="336" actId="478"/>
          <ac:spMkLst>
            <pc:docMk/>
            <pc:sldMk cId="3898447929" sldId="292"/>
            <ac:spMk id="12" creationId="{59A1F950-4190-0D46-9F75-CFF4C571210B}"/>
          </ac:spMkLst>
        </pc:spChg>
        <pc:spChg chg="mod">
          <ac:chgData name="Santiago, Cindy" userId="33205f57-dd8c-46a8-abd1-0478ea2efdb1" providerId="ADAL" clId="{89C3E376-6D23-462F-B677-A13A5450D497}" dt="2024-05-03T14:20:00.341" v="351" actId="14861"/>
          <ac:spMkLst>
            <pc:docMk/>
            <pc:sldMk cId="3898447929" sldId="292"/>
            <ac:spMk id="14" creationId="{E5D4DE6D-89C8-6FFF-287D-3F3BAD416CA1}"/>
          </ac:spMkLst>
        </pc:spChg>
        <pc:picChg chg="del mod">
          <ac:chgData name="Santiago, Cindy" userId="33205f57-dd8c-46a8-abd1-0478ea2efdb1" providerId="ADAL" clId="{89C3E376-6D23-462F-B677-A13A5450D497}" dt="2024-05-03T14:05:04.691" v="270" actId="478"/>
          <ac:picMkLst>
            <pc:docMk/>
            <pc:sldMk cId="3898447929" sldId="292"/>
            <ac:picMk id="3" creationId="{8498CB98-AB91-4937-1C7A-0550D0A6F9EB}"/>
          </ac:picMkLst>
        </pc:picChg>
        <pc:picChg chg="add del mod">
          <ac:chgData name="Santiago, Cindy" userId="33205f57-dd8c-46a8-abd1-0478ea2efdb1" providerId="ADAL" clId="{89C3E376-6D23-462F-B677-A13A5450D497}" dt="2024-05-03T14:14:35.868" v="308" actId="478"/>
          <ac:picMkLst>
            <pc:docMk/>
            <pc:sldMk cId="3898447929" sldId="292"/>
            <ac:picMk id="4" creationId="{E30E2109-5D9D-5FB3-D8DF-D708726ADC35}"/>
          </ac:picMkLst>
        </pc:picChg>
        <pc:picChg chg="add mod">
          <ac:chgData name="Santiago, Cindy" userId="33205f57-dd8c-46a8-abd1-0478ea2efdb1" providerId="ADAL" clId="{89C3E376-6D23-462F-B677-A13A5450D497}" dt="2024-05-03T17:58:20.696" v="3401" actId="1076"/>
          <ac:picMkLst>
            <pc:docMk/>
            <pc:sldMk cId="3898447929" sldId="292"/>
            <ac:picMk id="5" creationId="{FCE329C4-0D88-27B9-87DF-0AC9CDF27C7D}"/>
          </ac:picMkLst>
        </pc:picChg>
        <pc:picChg chg="add del">
          <ac:chgData name="Santiago, Cindy" userId="33205f57-dd8c-46a8-abd1-0478ea2efdb1" providerId="ADAL" clId="{89C3E376-6D23-462F-B677-A13A5450D497}" dt="2024-05-03T14:11:48.981" v="290" actId="478"/>
          <ac:picMkLst>
            <pc:docMk/>
            <pc:sldMk cId="3898447929" sldId="292"/>
            <ac:picMk id="2050" creationId="{E229FD87-3534-D656-BD7B-9281CA91D0A6}"/>
          </ac:picMkLst>
        </pc:picChg>
        <pc:picChg chg="add del">
          <ac:chgData name="Santiago, Cindy" userId="33205f57-dd8c-46a8-abd1-0478ea2efdb1" providerId="ADAL" clId="{89C3E376-6D23-462F-B677-A13A5450D497}" dt="2024-05-03T14:12:02.774" v="292" actId="478"/>
          <ac:picMkLst>
            <pc:docMk/>
            <pc:sldMk cId="3898447929" sldId="292"/>
            <ac:picMk id="2052" creationId="{7D2D8CFC-315E-DE78-DB40-9D453A4D1CC4}"/>
          </ac:picMkLst>
        </pc:picChg>
      </pc:sldChg>
      <pc:sldChg chg="addSp delSp modSp new del mod ord">
        <pc:chgData name="Santiago, Cindy" userId="33205f57-dd8c-46a8-abd1-0478ea2efdb1" providerId="ADAL" clId="{89C3E376-6D23-462F-B677-A13A5450D497}" dt="2024-05-03T17:10:27.778" v="3061" actId="47"/>
        <pc:sldMkLst>
          <pc:docMk/>
          <pc:sldMk cId="1847709678" sldId="293"/>
        </pc:sldMkLst>
        <pc:graphicFrameChg chg="add del modGraphic">
          <ac:chgData name="Santiago, Cindy" userId="33205f57-dd8c-46a8-abd1-0478ea2efdb1" providerId="ADAL" clId="{89C3E376-6D23-462F-B677-A13A5450D497}" dt="2024-05-03T16:04:56.768" v="958" actId="478"/>
          <ac:graphicFrameMkLst>
            <pc:docMk/>
            <pc:sldMk cId="1847709678" sldId="293"/>
            <ac:graphicFrameMk id="5" creationId="{39734CD4-C3BE-43E6-A096-7AF9B6DDCF81}"/>
          </ac:graphicFrameMkLst>
        </pc:graphicFrameChg>
      </pc:sldChg>
      <pc:sldChg chg="addSp delSp modSp new del mod ord">
        <pc:chgData name="Santiago, Cindy" userId="33205f57-dd8c-46a8-abd1-0478ea2efdb1" providerId="ADAL" clId="{89C3E376-6D23-462F-B677-A13A5450D497}" dt="2024-05-03T14:35:19.396" v="710" actId="47"/>
        <pc:sldMkLst>
          <pc:docMk/>
          <pc:sldMk cId="1187319765" sldId="294"/>
        </pc:sldMkLst>
        <pc:spChg chg="del">
          <ac:chgData name="Santiago, Cindy" userId="33205f57-dd8c-46a8-abd1-0478ea2efdb1" providerId="ADAL" clId="{89C3E376-6D23-462F-B677-A13A5450D497}" dt="2024-05-03T14:28:08.976" v="626" actId="478"/>
          <ac:spMkLst>
            <pc:docMk/>
            <pc:sldMk cId="1187319765" sldId="294"/>
            <ac:spMk id="2" creationId="{7989DCAB-529D-1806-C8DF-365C9BD73AC7}"/>
          </ac:spMkLst>
        </pc:spChg>
        <pc:spChg chg="del">
          <ac:chgData name="Santiago, Cindy" userId="33205f57-dd8c-46a8-abd1-0478ea2efdb1" providerId="ADAL" clId="{89C3E376-6D23-462F-B677-A13A5450D497}" dt="2024-05-03T14:28:08.976" v="626" actId="478"/>
          <ac:spMkLst>
            <pc:docMk/>
            <pc:sldMk cId="1187319765" sldId="294"/>
            <ac:spMk id="3" creationId="{CED6799C-CED2-B714-53E0-CFB465DBC4D8}"/>
          </ac:spMkLst>
        </pc:spChg>
        <pc:graphicFrameChg chg="add mod modGraphic">
          <ac:chgData name="Santiago, Cindy" userId="33205f57-dd8c-46a8-abd1-0478ea2efdb1" providerId="ADAL" clId="{89C3E376-6D23-462F-B677-A13A5450D497}" dt="2024-05-03T14:29:42.101" v="634" actId="1076"/>
          <ac:graphicFrameMkLst>
            <pc:docMk/>
            <pc:sldMk cId="1187319765" sldId="294"/>
            <ac:graphicFrameMk id="4" creationId="{0E890FFE-5A91-5889-DC30-307DB8495558}"/>
          </ac:graphicFrameMkLst>
        </pc:graphicFrameChg>
      </pc:sldChg>
      <pc:sldChg chg="addSp delSp modSp add mod">
        <pc:chgData name="Santiago, Cindy" userId="33205f57-dd8c-46a8-abd1-0478ea2efdb1" providerId="ADAL" clId="{89C3E376-6D23-462F-B677-A13A5450D497}" dt="2024-05-08T01:27:19.329" v="4195" actId="20577"/>
        <pc:sldMkLst>
          <pc:docMk/>
          <pc:sldMk cId="1344121333" sldId="294"/>
        </pc:sldMkLst>
        <pc:spChg chg="add mod">
          <ac:chgData name="Santiago, Cindy" userId="33205f57-dd8c-46a8-abd1-0478ea2efdb1" providerId="ADAL" clId="{89C3E376-6D23-462F-B677-A13A5450D497}" dt="2024-05-03T18:01:24.446" v="3560" actId="1076"/>
          <ac:spMkLst>
            <pc:docMk/>
            <pc:sldMk cId="1344121333" sldId="294"/>
            <ac:spMk id="3" creationId="{5523343A-C432-79FF-F280-8BFF8C457161}"/>
          </ac:spMkLst>
        </pc:spChg>
        <pc:spChg chg="mod">
          <ac:chgData name="Santiago, Cindy" userId="33205f57-dd8c-46a8-abd1-0478ea2efdb1" providerId="ADAL" clId="{89C3E376-6D23-462F-B677-A13A5450D497}" dt="2024-05-03T18:01:10.434" v="3559" actId="14100"/>
          <ac:spMkLst>
            <pc:docMk/>
            <pc:sldMk cId="1344121333" sldId="294"/>
            <ac:spMk id="5" creationId="{E05D99FC-64A7-019F-28C8-6989619E81A5}"/>
          </ac:spMkLst>
        </pc:spChg>
        <pc:spChg chg="add del mod">
          <ac:chgData name="Santiago, Cindy" userId="33205f57-dd8c-46a8-abd1-0478ea2efdb1" providerId="ADAL" clId="{89C3E376-6D23-462F-B677-A13A5450D497}" dt="2024-05-03T16:36:35.683" v="2161" actId="478"/>
          <ac:spMkLst>
            <pc:docMk/>
            <pc:sldMk cId="1344121333" sldId="294"/>
            <ac:spMk id="6" creationId="{92A0D3CC-8F5B-F1DE-71FC-2AB8B8C96BC2}"/>
          </ac:spMkLst>
        </pc:spChg>
        <pc:spChg chg="add del mod">
          <ac:chgData name="Santiago, Cindy" userId="33205f57-dd8c-46a8-abd1-0478ea2efdb1" providerId="ADAL" clId="{89C3E376-6D23-462F-B677-A13A5450D497}" dt="2024-05-03T16:36:35.683" v="2161" actId="478"/>
          <ac:spMkLst>
            <pc:docMk/>
            <pc:sldMk cId="1344121333" sldId="294"/>
            <ac:spMk id="7" creationId="{271A0819-66A4-AFC4-53E5-6C5076A551B2}"/>
          </ac:spMkLst>
        </pc:spChg>
        <pc:spChg chg="add del mod">
          <ac:chgData name="Santiago, Cindy" userId="33205f57-dd8c-46a8-abd1-0478ea2efdb1" providerId="ADAL" clId="{89C3E376-6D23-462F-B677-A13A5450D497}" dt="2024-05-03T16:36:35.683" v="2161" actId="478"/>
          <ac:spMkLst>
            <pc:docMk/>
            <pc:sldMk cId="1344121333" sldId="294"/>
            <ac:spMk id="8" creationId="{85C0C4C0-98CF-8BED-4847-F5C721246D1A}"/>
          </ac:spMkLst>
        </pc:spChg>
        <pc:spChg chg="add del mod">
          <ac:chgData name="Santiago, Cindy" userId="33205f57-dd8c-46a8-abd1-0478ea2efdb1" providerId="ADAL" clId="{89C3E376-6D23-462F-B677-A13A5450D497}" dt="2024-05-03T16:36:35.683" v="2161" actId="478"/>
          <ac:spMkLst>
            <pc:docMk/>
            <pc:sldMk cId="1344121333" sldId="294"/>
            <ac:spMk id="9" creationId="{23E821F8-27C7-DB2C-B229-8CDEA780FEDC}"/>
          </ac:spMkLst>
        </pc:spChg>
        <pc:spChg chg="add del mod">
          <ac:chgData name="Santiago, Cindy" userId="33205f57-dd8c-46a8-abd1-0478ea2efdb1" providerId="ADAL" clId="{89C3E376-6D23-462F-B677-A13A5450D497}" dt="2024-05-03T16:36:35.683" v="2161" actId="478"/>
          <ac:spMkLst>
            <pc:docMk/>
            <pc:sldMk cId="1344121333" sldId="294"/>
            <ac:spMk id="10" creationId="{E706585F-58F4-73BA-79B5-2915D5F1DE10}"/>
          </ac:spMkLst>
        </pc:spChg>
        <pc:spChg chg="add del mod">
          <ac:chgData name="Santiago, Cindy" userId="33205f57-dd8c-46a8-abd1-0478ea2efdb1" providerId="ADAL" clId="{89C3E376-6D23-462F-B677-A13A5450D497}" dt="2024-05-03T16:36:35.683" v="2161" actId="478"/>
          <ac:spMkLst>
            <pc:docMk/>
            <pc:sldMk cId="1344121333" sldId="294"/>
            <ac:spMk id="11" creationId="{6A46F60E-B56B-D2BA-73E3-AC9D80D2E594}"/>
          </ac:spMkLst>
        </pc:spChg>
        <pc:spChg chg="add del mod">
          <ac:chgData name="Santiago, Cindy" userId="33205f57-dd8c-46a8-abd1-0478ea2efdb1" providerId="ADAL" clId="{89C3E376-6D23-462F-B677-A13A5450D497}" dt="2024-05-03T16:36:35.683" v="2161" actId="478"/>
          <ac:spMkLst>
            <pc:docMk/>
            <pc:sldMk cId="1344121333" sldId="294"/>
            <ac:spMk id="12" creationId="{0DBEC6D3-99FC-706F-85F1-1CCEB752AF79}"/>
          </ac:spMkLst>
        </pc:spChg>
        <pc:spChg chg="add mod">
          <ac:chgData name="Santiago, Cindy" userId="33205f57-dd8c-46a8-abd1-0478ea2efdb1" providerId="ADAL" clId="{89C3E376-6D23-462F-B677-A13A5450D497}" dt="2024-05-03T18:01:24.446" v="3560" actId="1076"/>
          <ac:spMkLst>
            <pc:docMk/>
            <pc:sldMk cId="1344121333" sldId="294"/>
            <ac:spMk id="13" creationId="{1D9D2B81-4942-1323-21E5-64F47572B3C6}"/>
          </ac:spMkLst>
        </pc:spChg>
        <pc:spChg chg="add mod">
          <ac:chgData name="Santiago, Cindy" userId="33205f57-dd8c-46a8-abd1-0478ea2efdb1" providerId="ADAL" clId="{89C3E376-6D23-462F-B677-A13A5450D497}" dt="2024-05-03T18:01:24.446" v="3560" actId="1076"/>
          <ac:spMkLst>
            <pc:docMk/>
            <pc:sldMk cId="1344121333" sldId="294"/>
            <ac:spMk id="14" creationId="{41B3503F-1945-0EB7-9480-2B9C488B5565}"/>
          </ac:spMkLst>
        </pc:spChg>
        <pc:spChg chg="add mod">
          <ac:chgData name="Santiago, Cindy" userId="33205f57-dd8c-46a8-abd1-0478ea2efdb1" providerId="ADAL" clId="{89C3E376-6D23-462F-B677-A13A5450D497}" dt="2024-05-03T18:01:24.446" v="3560" actId="1076"/>
          <ac:spMkLst>
            <pc:docMk/>
            <pc:sldMk cId="1344121333" sldId="294"/>
            <ac:spMk id="15" creationId="{1933D7D1-E0D5-EA87-8235-7B4B943CF527}"/>
          </ac:spMkLst>
        </pc:spChg>
        <pc:spChg chg="add mod">
          <ac:chgData name="Santiago, Cindy" userId="33205f57-dd8c-46a8-abd1-0478ea2efdb1" providerId="ADAL" clId="{89C3E376-6D23-462F-B677-A13A5450D497}" dt="2024-05-03T18:01:24.446" v="3560" actId="1076"/>
          <ac:spMkLst>
            <pc:docMk/>
            <pc:sldMk cId="1344121333" sldId="294"/>
            <ac:spMk id="16" creationId="{86550E1B-91C2-2C11-1511-2BC804A74CFA}"/>
          </ac:spMkLst>
        </pc:spChg>
        <pc:spChg chg="add mod">
          <ac:chgData name="Santiago, Cindy" userId="33205f57-dd8c-46a8-abd1-0478ea2efdb1" providerId="ADAL" clId="{89C3E376-6D23-462F-B677-A13A5450D497}" dt="2024-05-03T18:01:24.446" v="3560" actId="1076"/>
          <ac:spMkLst>
            <pc:docMk/>
            <pc:sldMk cId="1344121333" sldId="294"/>
            <ac:spMk id="17" creationId="{CF5EA72C-28E0-9783-841C-F3E70FCC1439}"/>
          </ac:spMkLst>
        </pc:spChg>
        <pc:spChg chg="add mod">
          <ac:chgData name="Santiago, Cindy" userId="33205f57-dd8c-46a8-abd1-0478ea2efdb1" providerId="ADAL" clId="{89C3E376-6D23-462F-B677-A13A5450D497}" dt="2024-05-03T18:01:24.446" v="3560" actId="1076"/>
          <ac:spMkLst>
            <pc:docMk/>
            <pc:sldMk cId="1344121333" sldId="294"/>
            <ac:spMk id="18" creationId="{01ED9B96-B3F6-8C9A-1EDA-CC3930A1F85C}"/>
          </ac:spMkLst>
        </pc:spChg>
        <pc:spChg chg="add mod">
          <ac:chgData name="Santiago, Cindy" userId="33205f57-dd8c-46a8-abd1-0478ea2efdb1" providerId="ADAL" clId="{89C3E376-6D23-462F-B677-A13A5450D497}" dt="2024-05-03T18:01:24.446" v="3560" actId="1076"/>
          <ac:spMkLst>
            <pc:docMk/>
            <pc:sldMk cId="1344121333" sldId="294"/>
            <ac:spMk id="19" creationId="{0715C311-A6E9-E556-47DB-22A5A1F52227}"/>
          </ac:spMkLst>
        </pc:spChg>
        <pc:spChg chg="add del mod">
          <ac:chgData name="Santiago, Cindy" userId="33205f57-dd8c-46a8-abd1-0478ea2efdb1" providerId="ADAL" clId="{89C3E376-6D23-462F-B677-A13A5450D497}" dt="2024-05-03T18:00:29.392" v="3442" actId="478"/>
          <ac:spMkLst>
            <pc:docMk/>
            <pc:sldMk cId="1344121333" sldId="294"/>
            <ac:spMk id="21" creationId="{1176874D-5E87-3884-D666-49A2E7BC187B}"/>
          </ac:spMkLst>
        </pc:spChg>
        <pc:spChg chg="add del mod">
          <ac:chgData name="Santiago, Cindy" userId="33205f57-dd8c-46a8-abd1-0478ea2efdb1" providerId="ADAL" clId="{89C3E376-6D23-462F-B677-A13A5450D497}" dt="2024-05-03T18:00:28.989" v="3441" actId="478"/>
          <ac:spMkLst>
            <pc:docMk/>
            <pc:sldMk cId="1344121333" sldId="294"/>
            <ac:spMk id="22" creationId="{86CEEF23-133C-EB3B-1ED5-2ECE4F050B3B}"/>
          </ac:spMkLst>
        </pc:spChg>
        <pc:spChg chg="del mod">
          <ac:chgData name="Santiago, Cindy" userId="33205f57-dd8c-46a8-abd1-0478ea2efdb1" providerId="ADAL" clId="{89C3E376-6D23-462F-B677-A13A5450D497}" dt="2024-05-03T16:36:49.564" v="2209" actId="478"/>
          <ac:spMkLst>
            <pc:docMk/>
            <pc:sldMk cId="1344121333" sldId="294"/>
            <ac:spMk id="31" creationId="{AF2EA208-D49C-14BE-FDCA-892850BBBFCE}"/>
          </ac:spMkLst>
        </pc:spChg>
        <pc:spChg chg="mod">
          <ac:chgData name="Santiago, Cindy" userId="33205f57-dd8c-46a8-abd1-0478ea2efdb1" providerId="ADAL" clId="{89C3E376-6D23-462F-B677-A13A5450D497}" dt="2024-05-03T18:01:24.446" v="3560" actId="1076"/>
          <ac:spMkLst>
            <pc:docMk/>
            <pc:sldMk cId="1344121333" sldId="294"/>
            <ac:spMk id="32" creationId="{1EEEB614-223C-13AA-294C-DB3E995E9025}"/>
          </ac:spMkLst>
        </pc:spChg>
        <pc:spChg chg="mod">
          <ac:chgData name="Santiago, Cindy" userId="33205f57-dd8c-46a8-abd1-0478ea2efdb1" providerId="ADAL" clId="{89C3E376-6D23-462F-B677-A13A5450D497}" dt="2024-05-03T18:01:24.446" v="3560" actId="1076"/>
          <ac:spMkLst>
            <pc:docMk/>
            <pc:sldMk cId="1344121333" sldId="294"/>
            <ac:spMk id="33" creationId="{F37C4AC9-5956-6271-36D2-25E6AFE535DE}"/>
          </ac:spMkLst>
        </pc:spChg>
        <pc:spChg chg="mod">
          <ac:chgData name="Santiago, Cindy" userId="33205f57-dd8c-46a8-abd1-0478ea2efdb1" providerId="ADAL" clId="{89C3E376-6D23-462F-B677-A13A5450D497}" dt="2024-05-03T18:01:24.446" v="3560" actId="1076"/>
          <ac:spMkLst>
            <pc:docMk/>
            <pc:sldMk cId="1344121333" sldId="294"/>
            <ac:spMk id="34" creationId="{3BC9625C-37D8-16EF-DFE4-111927D70BA2}"/>
          </ac:spMkLst>
        </pc:spChg>
        <pc:spChg chg="mod">
          <ac:chgData name="Santiago, Cindy" userId="33205f57-dd8c-46a8-abd1-0478ea2efdb1" providerId="ADAL" clId="{89C3E376-6D23-462F-B677-A13A5450D497}" dt="2024-05-03T18:01:24.446" v="3560" actId="1076"/>
          <ac:spMkLst>
            <pc:docMk/>
            <pc:sldMk cId="1344121333" sldId="294"/>
            <ac:spMk id="35" creationId="{CBE2DAA4-73C6-0405-4523-6C2A64BC5472}"/>
          </ac:spMkLst>
        </pc:spChg>
        <pc:spChg chg="mod">
          <ac:chgData name="Santiago, Cindy" userId="33205f57-dd8c-46a8-abd1-0478ea2efdb1" providerId="ADAL" clId="{89C3E376-6D23-462F-B677-A13A5450D497}" dt="2024-05-03T18:01:24.446" v="3560" actId="1076"/>
          <ac:spMkLst>
            <pc:docMk/>
            <pc:sldMk cId="1344121333" sldId="294"/>
            <ac:spMk id="36" creationId="{C178B034-23F0-53C6-92CA-D661E0B66342}"/>
          </ac:spMkLst>
        </pc:spChg>
        <pc:spChg chg="mod">
          <ac:chgData name="Santiago, Cindy" userId="33205f57-dd8c-46a8-abd1-0478ea2efdb1" providerId="ADAL" clId="{89C3E376-6D23-462F-B677-A13A5450D497}" dt="2024-05-03T18:01:24.446" v="3560" actId="1076"/>
          <ac:spMkLst>
            <pc:docMk/>
            <pc:sldMk cId="1344121333" sldId="294"/>
            <ac:spMk id="37" creationId="{BDD34320-362A-52FF-CCBD-941D07BE44D3}"/>
          </ac:spMkLst>
        </pc:spChg>
        <pc:spChg chg="mod">
          <ac:chgData name="Santiago, Cindy" userId="33205f57-dd8c-46a8-abd1-0478ea2efdb1" providerId="ADAL" clId="{89C3E376-6D23-462F-B677-A13A5450D497}" dt="2024-05-03T18:01:24.446" v="3560" actId="1076"/>
          <ac:spMkLst>
            <pc:docMk/>
            <pc:sldMk cId="1344121333" sldId="294"/>
            <ac:spMk id="38" creationId="{6258A486-1C9C-63B0-DDBC-94213576738B}"/>
          </ac:spMkLst>
        </pc:spChg>
        <pc:spChg chg="del mod">
          <ac:chgData name="Santiago, Cindy" userId="33205f57-dd8c-46a8-abd1-0478ea2efdb1" providerId="ADAL" clId="{89C3E376-6D23-462F-B677-A13A5450D497}" dt="2024-05-03T16:36:49.564" v="2209" actId="478"/>
          <ac:spMkLst>
            <pc:docMk/>
            <pc:sldMk cId="1344121333" sldId="294"/>
            <ac:spMk id="39" creationId="{9545E442-41A8-D8E9-CA8E-11E7C8BB3CFC}"/>
          </ac:spMkLst>
        </pc:spChg>
        <pc:spChg chg="del mod">
          <ac:chgData name="Santiago, Cindy" userId="33205f57-dd8c-46a8-abd1-0478ea2efdb1" providerId="ADAL" clId="{89C3E376-6D23-462F-B677-A13A5450D497}" dt="2024-05-03T16:36:49.564" v="2209" actId="478"/>
          <ac:spMkLst>
            <pc:docMk/>
            <pc:sldMk cId="1344121333" sldId="294"/>
            <ac:spMk id="40" creationId="{A12A46C1-49D0-67D9-F169-6E8BEAD82D64}"/>
          </ac:spMkLst>
        </pc:spChg>
        <pc:spChg chg="del mod">
          <ac:chgData name="Santiago, Cindy" userId="33205f57-dd8c-46a8-abd1-0478ea2efdb1" providerId="ADAL" clId="{89C3E376-6D23-462F-B677-A13A5450D497}" dt="2024-05-03T16:36:49.564" v="2209" actId="478"/>
          <ac:spMkLst>
            <pc:docMk/>
            <pc:sldMk cId="1344121333" sldId="294"/>
            <ac:spMk id="41" creationId="{4BC9C595-7ECE-CA9A-48CB-D8B5C2072BA6}"/>
          </ac:spMkLst>
        </pc:spChg>
        <pc:spChg chg="del mod">
          <ac:chgData name="Santiago, Cindy" userId="33205f57-dd8c-46a8-abd1-0478ea2efdb1" providerId="ADAL" clId="{89C3E376-6D23-462F-B677-A13A5450D497}" dt="2024-05-03T16:36:49.564" v="2209" actId="478"/>
          <ac:spMkLst>
            <pc:docMk/>
            <pc:sldMk cId="1344121333" sldId="294"/>
            <ac:spMk id="42" creationId="{94D3B4FE-29EA-4783-6B9B-827E43E3A0FB}"/>
          </ac:spMkLst>
        </pc:spChg>
        <pc:spChg chg="del mod">
          <ac:chgData name="Santiago, Cindy" userId="33205f57-dd8c-46a8-abd1-0478ea2efdb1" providerId="ADAL" clId="{89C3E376-6D23-462F-B677-A13A5450D497}" dt="2024-05-03T16:36:49.564" v="2209" actId="478"/>
          <ac:spMkLst>
            <pc:docMk/>
            <pc:sldMk cId="1344121333" sldId="294"/>
            <ac:spMk id="43" creationId="{41E0A9AB-8E14-BDB3-06B9-2552F47DC5E0}"/>
          </ac:spMkLst>
        </pc:spChg>
        <pc:spChg chg="mod">
          <ac:chgData name="Santiago, Cindy" userId="33205f57-dd8c-46a8-abd1-0478ea2efdb1" providerId="ADAL" clId="{89C3E376-6D23-462F-B677-A13A5450D497}" dt="2024-05-03T18:01:24.446" v="3560" actId="1076"/>
          <ac:spMkLst>
            <pc:docMk/>
            <pc:sldMk cId="1344121333" sldId="294"/>
            <ac:spMk id="44" creationId="{046F9535-E29C-D106-CB56-4CE9AC48CB07}"/>
          </ac:spMkLst>
        </pc:spChg>
        <pc:spChg chg="mod">
          <ac:chgData name="Santiago, Cindy" userId="33205f57-dd8c-46a8-abd1-0478ea2efdb1" providerId="ADAL" clId="{89C3E376-6D23-462F-B677-A13A5450D497}" dt="2024-05-03T18:01:24.446" v="3560" actId="1076"/>
          <ac:spMkLst>
            <pc:docMk/>
            <pc:sldMk cId="1344121333" sldId="294"/>
            <ac:spMk id="45" creationId="{1603CEC9-05AB-E700-B937-1A0F95DEB9E9}"/>
          </ac:spMkLst>
        </pc:spChg>
        <pc:spChg chg="del">
          <ac:chgData name="Santiago, Cindy" userId="33205f57-dd8c-46a8-abd1-0478ea2efdb1" providerId="ADAL" clId="{89C3E376-6D23-462F-B677-A13A5450D497}" dt="2024-05-03T16:32:21.040" v="2058" actId="478"/>
          <ac:spMkLst>
            <pc:docMk/>
            <pc:sldMk cId="1344121333" sldId="294"/>
            <ac:spMk id="46" creationId="{57BA9151-0672-2912-6807-F8558CC3E38D}"/>
          </ac:spMkLst>
        </pc:spChg>
        <pc:spChg chg="del">
          <ac:chgData name="Santiago, Cindy" userId="33205f57-dd8c-46a8-abd1-0478ea2efdb1" providerId="ADAL" clId="{89C3E376-6D23-462F-B677-A13A5450D497}" dt="2024-05-03T16:32:21.040" v="2058" actId="478"/>
          <ac:spMkLst>
            <pc:docMk/>
            <pc:sldMk cId="1344121333" sldId="294"/>
            <ac:spMk id="48" creationId="{388929CB-E0C9-4FF9-4CB6-FC63776A14C8}"/>
          </ac:spMkLst>
        </pc:spChg>
        <pc:graphicFrameChg chg="add mod modGraphic">
          <ac:chgData name="Santiago, Cindy" userId="33205f57-dd8c-46a8-abd1-0478ea2efdb1" providerId="ADAL" clId="{89C3E376-6D23-462F-B677-A13A5450D497}" dt="2024-05-08T01:27:19.329" v="4195" actId="20577"/>
          <ac:graphicFrameMkLst>
            <pc:docMk/>
            <pc:sldMk cId="1344121333" sldId="294"/>
            <ac:graphicFrameMk id="2" creationId="{226308BE-AD18-6E24-5A16-81A9C6BDCB81}"/>
          </ac:graphicFrameMkLst>
        </pc:graphicFrameChg>
        <pc:graphicFrameChg chg="mod modGraphic">
          <ac:chgData name="Santiago, Cindy" userId="33205f57-dd8c-46a8-abd1-0478ea2efdb1" providerId="ADAL" clId="{89C3E376-6D23-462F-B677-A13A5450D497}" dt="2024-05-08T01:02:16.733" v="4137" actId="20577"/>
          <ac:graphicFrameMkLst>
            <pc:docMk/>
            <pc:sldMk cId="1344121333" sldId="294"/>
            <ac:graphicFrameMk id="4" creationId="{E9D628DA-0320-ED47-9B57-D2CF3809A5FA}"/>
          </ac:graphicFrameMkLst>
        </pc:graphicFrameChg>
        <pc:graphicFrameChg chg="add del mod modGraphic">
          <ac:chgData name="Santiago, Cindy" userId="33205f57-dd8c-46a8-abd1-0478ea2efdb1" providerId="ADAL" clId="{89C3E376-6D23-462F-B677-A13A5450D497}" dt="2024-05-03T16:35:23.906" v="2151"/>
          <ac:graphicFrameMkLst>
            <pc:docMk/>
            <pc:sldMk cId="1344121333" sldId="294"/>
            <ac:graphicFrameMk id="20" creationId="{A2296C7D-05CE-EC5A-72A5-974F238A7CA7}"/>
          </ac:graphicFrameMkLst>
        </pc:graphicFrameChg>
      </pc:sldChg>
      <pc:sldChg chg="addSp delSp modSp new mod">
        <pc:chgData name="Santiago, Cindy" userId="33205f57-dd8c-46a8-abd1-0478ea2efdb1" providerId="ADAL" clId="{89C3E376-6D23-462F-B677-A13A5450D497}" dt="2024-05-03T17:47:08.692" v="3298" actId="1037"/>
        <pc:sldMkLst>
          <pc:docMk/>
          <pc:sldMk cId="2106033772" sldId="295"/>
        </pc:sldMkLst>
        <pc:spChg chg="del">
          <ac:chgData name="Santiago, Cindy" userId="33205f57-dd8c-46a8-abd1-0478ea2efdb1" providerId="ADAL" clId="{89C3E376-6D23-462F-B677-A13A5450D497}" dt="2024-05-03T17:30:12.323" v="3093" actId="478"/>
          <ac:spMkLst>
            <pc:docMk/>
            <pc:sldMk cId="2106033772" sldId="295"/>
            <ac:spMk id="2" creationId="{AEC69553-FF96-E2DA-DB67-DBDEE3431064}"/>
          </ac:spMkLst>
        </pc:spChg>
        <pc:spChg chg="del">
          <ac:chgData name="Santiago, Cindy" userId="33205f57-dd8c-46a8-abd1-0478ea2efdb1" providerId="ADAL" clId="{89C3E376-6D23-462F-B677-A13A5450D497}" dt="2024-05-03T17:30:12.323" v="3093" actId="478"/>
          <ac:spMkLst>
            <pc:docMk/>
            <pc:sldMk cId="2106033772" sldId="295"/>
            <ac:spMk id="3" creationId="{42612F9F-6788-D703-8828-A02207D0934F}"/>
          </ac:spMkLst>
        </pc:spChg>
        <pc:spChg chg="add mod">
          <ac:chgData name="Santiago, Cindy" userId="33205f57-dd8c-46a8-abd1-0478ea2efdb1" providerId="ADAL" clId="{89C3E376-6D23-462F-B677-A13A5450D497}" dt="2024-05-03T17:30:27.496" v="3097"/>
          <ac:spMkLst>
            <pc:docMk/>
            <pc:sldMk cId="2106033772" sldId="295"/>
            <ac:spMk id="6" creationId="{22EECBEB-709A-1A23-B7A2-78AB6D1B2DD7}"/>
          </ac:spMkLst>
        </pc:spChg>
        <pc:spChg chg="add mod">
          <ac:chgData name="Santiago, Cindy" userId="33205f57-dd8c-46a8-abd1-0478ea2efdb1" providerId="ADAL" clId="{89C3E376-6D23-462F-B677-A13A5450D497}" dt="2024-05-03T17:30:27.496" v="3097"/>
          <ac:spMkLst>
            <pc:docMk/>
            <pc:sldMk cId="2106033772" sldId="295"/>
            <ac:spMk id="7" creationId="{AC803185-CCF5-D8A8-4F8A-80E019D51F18}"/>
          </ac:spMkLst>
        </pc:spChg>
        <pc:spChg chg="add del mod">
          <ac:chgData name="Santiago, Cindy" userId="33205f57-dd8c-46a8-abd1-0478ea2efdb1" providerId="ADAL" clId="{89C3E376-6D23-462F-B677-A13A5450D497}" dt="2024-05-03T17:43:05.883" v="3214" actId="478"/>
          <ac:spMkLst>
            <pc:docMk/>
            <pc:sldMk cId="2106033772" sldId="295"/>
            <ac:spMk id="8" creationId="{5F61739D-F6DD-5A75-110F-15680B3D8FF5}"/>
          </ac:spMkLst>
        </pc:spChg>
        <pc:spChg chg="add mod">
          <ac:chgData name="Santiago, Cindy" userId="33205f57-dd8c-46a8-abd1-0478ea2efdb1" providerId="ADAL" clId="{89C3E376-6D23-462F-B677-A13A5450D497}" dt="2024-05-03T17:47:08.692" v="3298" actId="1037"/>
          <ac:spMkLst>
            <pc:docMk/>
            <pc:sldMk cId="2106033772" sldId="295"/>
            <ac:spMk id="12" creationId="{57F16C99-F34C-3DAD-D729-18A396D288A8}"/>
          </ac:spMkLst>
        </pc:spChg>
        <pc:picChg chg="add del mod">
          <ac:chgData name="Santiago, Cindy" userId="33205f57-dd8c-46a8-abd1-0478ea2efdb1" providerId="ADAL" clId="{89C3E376-6D23-462F-B677-A13A5450D497}" dt="2024-05-03T17:42:46.938" v="3208" actId="478"/>
          <ac:picMkLst>
            <pc:docMk/>
            <pc:sldMk cId="2106033772" sldId="295"/>
            <ac:picMk id="5" creationId="{444E449D-49DF-C58A-54BE-9B681975F332}"/>
          </ac:picMkLst>
        </pc:picChg>
        <pc:picChg chg="add mod">
          <ac:chgData name="Santiago, Cindy" userId="33205f57-dd8c-46a8-abd1-0478ea2efdb1" providerId="ADAL" clId="{89C3E376-6D23-462F-B677-A13A5450D497}" dt="2024-05-03T17:43:09.217" v="3215" actId="1076"/>
          <ac:picMkLst>
            <pc:docMk/>
            <pc:sldMk cId="2106033772" sldId="295"/>
            <ac:picMk id="10" creationId="{A3B1184A-B6D5-A22C-6ED5-C4AD8DB7E663}"/>
          </ac:picMkLst>
        </pc:picChg>
      </pc:sldChg>
      <pc:sldChg chg="addSp delSp modSp new mod">
        <pc:chgData name="Santiago, Cindy" userId="33205f57-dd8c-46a8-abd1-0478ea2efdb1" providerId="ADAL" clId="{89C3E376-6D23-462F-B677-A13A5450D497}" dt="2024-05-03T17:34:51.716" v="3124" actId="1076"/>
        <pc:sldMkLst>
          <pc:docMk/>
          <pc:sldMk cId="551440689" sldId="296"/>
        </pc:sldMkLst>
        <pc:spChg chg="del">
          <ac:chgData name="Santiago, Cindy" userId="33205f57-dd8c-46a8-abd1-0478ea2efdb1" providerId="ADAL" clId="{89C3E376-6D23-462F-B677-A13A5450D497}" dt="2024-05-03T17:33:19.012" v="3113" actId="478"/>
          <ac:spMkLst>
            <pc:docMk/>
            <pc:sldMk cId="551440689" sldId="296"/>
            <ac:spMk id="2" creationId="{2415D32E-DACA-2FA4-54C0-476C52AE421D}"/>
          </ac:spMkLst>
        </pc:spChg>
        <pc:spChg chg="del">
          <ac:chgData name="Santiago, Cindy" userId="33205f57-dd8c-46a8-abd1-0478ea2efdb1" providerId="ADAL" clId="{89C3E376-6D23-462F-B677-A13A5450D497}" dt="2024-05-03T17:33:19.012" v="3113" actId="478"/>
          <ac:spMkLst>
            <pc:docMk/>
            <pc:sldMk cId="551440689" sldId="296"/>
            <ac:spMk id="3" creationId="{C00FBD3A-956E-4DFA-DA43-D1CD51D11382}"/>
          </ac:spMkLst>
        </pc:spChg>
        <pc:spChg chg="add mod">
          <ac:chgData name="Santiago, Cindy" userId="33205f57-dd8c-46a8-abd1-0478ea2efdb1" providerId="ADAL" clId="{89C3E376-6D23-462F-B677-A13A5450D497}" dt="2024-05-03T17:34:01.446" v="3118"/>
          <ac:spMkLst>
            <pc:docMk/>
            <pc:sldMk cId="551440689" sldId="296"/>
            <ac:spMk id="6" creationId="{92DF2B6E-182C-8352-8A8A-40F5BA11C0DD}"/>
          </ac:spMkLst>
        </pc:spChg>
        <pc:spChg chg="add mod">
          <ac:chgData name="Santiago, Cindy" userId="33205f57-dd8c-46a8-abd1-0478ea2efdb1" providerId="ADAL" clId="{89C3E376-6D23-462F-B677-A13A5450D497}" dt="2024-05-03T17:34:01.446" v="3118"/>
          <ac:spMkLst>
            <pc:docMk/>
            <pc:sldMk cId="551440689" sldId="296"/>
            <ac:spMk id="7" creationId="{DEACFAEE-D190-BB95-595C-BAE55DA08ACA}"/>
          </ac:spMkLst>
        </pc:spChg>
        <pc:spChg chg="add mod">
          <ac:chgData name="Santiago, Cindy" userId="33205f57-dd8c-46a8-abd1-0478ea2efdb1" providerId="ADAL" clId="{89C3E376-6D23-462F-B677-A13A5450D497}" dt="2024-05-03T17:34:51.716" v="3124" actId="1076"/>
          <ac:spMkLst>
            <pc:docMk/>
            <pc:sldMk cId="551440689" sldId="296"/>
            <ac:spMk id="9" creationId="{6E9AD51E-FBFA-7647-EDBD-219086F1C845}"/>
          </ac:spMkLst>
        </pc:spChg>
        <pc:picChg chg="add mod">
          <ac:chgData name="Santiago, Cindy" userId="33205f57-dd8c-46a8-abd1-0478ea2efdb1" providerId="ADAL" clId="{89C3E376-6D23-462F-B677-A13A5450D497}" dt="2024-05-03T17:34:51.716" v="3124" actId="1076"/>
          <ac:picMkLst>
            <pc:docMk/>
            <pc:sldMk cId="551440689" sldId="296"/>
            <ac:picMk id="5" creationId="{0BDEE387-1417-7384-5255-E1D017924E58}"/>
          </ac:picMkLst>
        </pc:picChg>
      </pc:sldChg>
      <pc:sldChg chg="addSp delSp modSp add mod ord">
        <pc:chgData name="Santiago, Cindy" userId="33205f57-dd8c-46a8-abd1-0478ea2efdb1" providerId="ADAL" clId="{89C3E376-6D23-462F-B677-A13A5450D497}" dt="2024-05-08T01:30:13.168" v="4197"/>
        <pc:sldMkLst>
          <pc:docMk/>
          <pc:sldMk cId="1233157237" sldId="317"/>
        </pc:sldMkLst>
        <pc:spChg chg="add del mod">
          <ac:chgData name="Santiago, Cindy" userId="33205f57-dd8c-46a8-abd1-0478ea2efdb1" providerId="ADAL" clId="{89C3E376-6D23-462F-B677-A13A5450D497}" dt="2024-05-03T17:37:10.531" v="3132" actId="478"/>
          <ac:spMkLst>
            <pc:docMk/>
            <pc:sldMk cId="1233157237" sldId="317"/>
            <ac:spMk id="6" creationId="{D31CEA5D-C1D5-4632-E3EB-174244C930CF}"/>
          </ac:spMkLst>
        </pc:spChg>
        <pc:spChg chg="add mod">
          <ac:chgData name="Santiago, Cindy" userId="33205f57-dd8c-46a8-abd1-0478ea2efdb1" providerId="ADAL" clId="{89C3E376-6D23-462F-B677-A13A5450D497}" dt="2024-05-03T18:08:55.311" v="3686" actId="20577"/>
          <ac:spMkLst>
            <pc:docMk/>
            <pc:sldMk cId="1233157237" sldId="317"/>
            <ac:spMk id="8" creationId="{E608C036-A330-A8FA-16D8-7A2B1C1A9E5F}"/>
          </ac:spMkLst>
        </pc:spChg>
        <pc:spChg chg="del">
          <ac:chgData name="Santiago, Cindy" userId="33205f57-dd8c-46a8-abd1-0478ea2efdb1" providerId="ADAL" clId="{89C3E376-6D23-462F-B677-A13A5450D497}" dt="2024-05-03T17:37:06.795" v="3130" actId="478"/>
          <ac:spMkLst>
            <pc:docMk/>
            <pc:sldMk cId="1233157237" sldId="317"/>
            <ac:spMk id="24" creationId="{AD2C8D04-263D-9589-1CFF-A5968D7C33D7}"/>
          </ac:spMkLst>
        </pc:spChg>
        <pc:picChg chg="del">
          <ac:chgData name="Santiago, Cindy" userId="33205f57-dd8c-46a8-abd1-0478ea2efdb1" providerId="ADAL" clId="{89C3E376-6D23-462F-B677-A13A5450D497}" dt="2024-05-03T17:36:52.965" v="3128" actId="478"/>
          <ac:picMkLst>
            <pc:docMk/>
            <pc:sldMk cId="1233157237" sldId="317"/>
            <ac:picMk id="3" creationId="{13D4D45B-A188-F77D-440D-FFF925F1B0BF}"/>
          </ac:picMkLst>
        </pc:picChg>
        <pc:picChg chg="mod">
          <ac:chgData name="Santiago, Cindy" userId="33205f57-dd8c-46a8-abd1-0478ea2efdb1" providerId="ADAL" clId="{89C3E376-6D23-462F-B677-A13A5450D497}" dt="2024-05-03T17:40:10.489" v="3205" actId="14861"/>
          <ac:picMkLst>
            <pc:docMk/>
            <pc:sldMk cId="1233157237" sldId="317"/>
            <ac:picMk id="4" creationId="{F62C4382-FABD-3FD4-5A0E-1FE17D3763FA}"/>
          </ac:picMkLst>
        </pc:picChg>
        <pc:picChg chg="del">
          <ac:chgData name="Santiago, Cindy" userId="33205f57-dd8c-46a8-abd1-0478ea2efdb1" providerId="ADAL" clId="{89C3E376-6D23-462F-B677-A13A5450D497}" dt="2024-05-03T17:36:55.310" v="3129" actId="478"/>
          <ac:picMkLst>
            <pc:docMk/>
            <pc:sldMk cId="1233157237" sldId="317"/>
            <ac:picMk id="5" creationId="{7CADEA26-ED09-B3B1-6C06-F3338A6EC8FF}"/>
          </ac:picMkLst>
        </pc:picChg>
        <pc:picChg chg="mod">
          <ac:chgData name="Santiago, Cindy" userId="33205f57-dd8c-46a8-abd1-0478ea2efdb1" providerId="ADAL" clId="{89C3E376-6D23-462F-B677-A13A5450D497}" dt="2024-05-03T17:40:10.489" v="3205" actId="14861"/>
          <ac:picMkLst>
            <pc:docMk/>
            <pc:sldMk cId="1233157237" sldId="317"/>
            <ac:picMk id="7" creationId="{6DFF94BD-EEB0-A98E-DFD9-CB8A3A4C08FC}"/>
          </ac:picMkLst>
        </pc:picChg>
        <pc:picChg chg="mod">
          <ac:chgData name="Santiago, Cindy" userId="33205f57-dd8c-46a8-abd1-0478ea2efdb1" providerId="ADAL" clId="{89C3E376-6D23-462F-B677-A13A5450D497}" dt="2024-05-03T17:40:10.489" v="3205" actId="14861"/>
          <ac:picMkLst>
            <pc:docMk/>
            <pc:sldMk cId="1233157237" sldId="317"/>
            <ac:picMk id="11" creationId="{4A37B1A0-1C10-259E-6877-F34377393D63}"/>
          </ac:picMkLst>
        </pc:picChg>
        <pc:picChg chg="mod">
          <ac:chgData name="Santiago, Cindy" userId="33205f57-dd8c-46a8-abd1-0478ea2efdb1" providerId="ADAL" clId="{89C3E376-6D23-462F-B677-A13A5450D497}" dt="2024-05-03T17:40:10.489" v="3205" actId="14861"/>
          <ac:picMkLst>
            <pc:docMk/>
            <pc:sldMk cId="1233157237" sldId="317"/>
            <ac:picMk id="15" creationId="{D44A50B3-EEC9-F2FF-34C4-B1126F72AEA0}"/>
          </ac:picMkLst>
        </pc:picChg>
      </pc:sldChg>
      <pc:sldChg chg="addSp delSp modSp add mod modAnim">
        <pc:chgData name="Santiago, Cindy" userId="33205f57-dd8c-46a8-abd1-0478ea2efdb1" providerId="ADAL" clId="{89C3E376-6D23-462F-B677-A13A5450D497}" dt="2024-05-03T18:09:52.293" v="3696" actId="1036"/>
        <pc:sldMkLst>
          <pc:docMk/>
          <pc:sldMk cId="3736171703" sldId="358"/>
        </pc:sldMkLst>
        <pc:spChg chg="add mod">
          <ac:chgData name="Santiago, Cindy" userId="33205f57-dd8c-46a8-abd1-0478ea2efdb1" providerId="ADAL" clId="{89C3E376-6D23-462F-B677-A13A5450D497}" dt="2024-05-03T18:09:52.293" v="3696" actId="1036"/>
          <ac:spMkLst>
            <pc:docMk/>
            <pc:sldMk cId="3736171703" sldId="358"/>
            <ac:spMk id="2" creationId="{535B7B6E-B3BD-C591-23D2-3DC415176CC3}"/>
          </ac:spMkLst>
        </pc:spChg>
        <pc:spChg chg="add del mod">
          <ac:chgData name="Santiago, Cindy" userId="33205f57-dd8c-46a8-abd1-0478ea2efdb1" providerId="ADAL" clId="{89C3E376-6D23-462F-B677-A13A5450D497}" dt="2024-05-03T18:05:57.772" v="3652" actId="478"/>
          <ac:spMkLst>
            <pc:docMk/>
            <pc:sldMk cId="3736171703" sldId="358"/>
            <ac:spMk id="3" creationId="{025F0382-ECA7-763D-6D61-FFD2AA09415E}"/>
          </ac:spMkLst>
        </pc:spChg>
        <pc:spChg chg="add mod">
          <ac:chgData name="Santiago, Cindy" userId="33205f57-dd8c-46a8-abd1-0478ea2efdb1" providerId="ADAL" clId="{89C3E376-6D23-462F-B677-A13A5450D497}" dt="2024-05-03T18:09:38.297" v="3689" actId="1035"/>
          <ac:spMkLst>
            <pc:docMk/>
            <pc:sldMk cId="3736171703" sldId="358"/>
            <ac:spMk id="4" creationId="{A8EC5A59-A8D0-0BDB-6812-026B0D5A9336}"/>
          </ac:spMkLst>
        </pc:spChg>
        <pc:spChg chg="add mod">
          <ac:chgData name="Santiago, Cindy" userId="33205f57-dd8c-46a8-abd1-0478ea2efdb1" providerId="ADAL" clId="{89C3E376-6D23-462F-B677-A13A5450D497}" dt="2024-05-03T18:07:05.108" v="3674" actId="1036"/>
          <ac:spMkLst>
            <pc:docMk/>
            <pc:sldMk cId="3736171703" sldId="358"/>
            <ac:spMk id="5" creationId="{7A744FC1-E25B-07C6-475E-3E8FA5528521}"/>
          </ac:spMkLst>
        </pc:spChg>
        <pc:spChg chg="del">
          <ac:chgData name="Santiago, Cindy" userId="33205f57-dd8c-46a8-abd1-0478ea2efdb1" providerId="ADAL" clId="{89C3E376-6D23-462F-B677-A13A5450D497}" dt="2024-05-03T18:02:14.733" v="3564" actId="478"/>
          <ac:spMkLst>
            <pc:docMk/>
            <pc:sldMk cId="3736171703" sldId="358"/>
            <ac:spMk id="7" creationId="{AD4A891D-8774-DA05-D7A0-1036C6B24632}"/>
          </ac:spMkLst>
        </pc:spChg>
        <pc:spChg chg="del">
          <ac:chgData name="Santiago, Cindy" userId="33205f57-dd8c-46a8-abd1-0478ea2efdb1" providerId="ADAL" clId="{89C3E376-6D23-462F-B677-A13A5450D497}" dt="2024-05-03T18:06:37.646" v="3666" actId="478"/>
          <ac:spMkLst>
            <pc:docMk/>
            <pc:sldMk cId="3736171703" sldId="358"/>
            <ac:spMk id="8" creationId="{FC5595CE-B182-8DF1-F509-D7D08CEF8F18}"/>
          </ac:spMkLst>
        </pc:spChg>
        <pc:spChg chg="del">
          <ac:chgData name="Santiago, Cindy" userId="33205f57-dd8c-46a8-abd1-0478ea2efdb1" providerId="ADAL" clId="{89C3E376-6D23-462F-B677-A13A5450D497}" dt="2024-05-03T18:02:10.241" v="3563" actId="478"/>
          <ac:spMkLst>
            <pc:docMk/>
            <pc:sldMk cId="3736171703" sldId="358"/>
            <ac:spMk id="9" creationId="{90FABA72-4788-66D5-487E-9DCCBAB031F2}"/>
          </ac:spMkLst>
        </pc:spChg>
        <pc:spChg chg="mod">
          <ac:chgData name="Santiago, Cindy" userId="33205f57-dd8c-46a8-abd1-0478ea2efdb1" providerId="ADAL" clId="{89C3E376-6D23-462F-B677-A13A5450D497}" dt="2024-05-03T18:03:38.342" v="3572" actId="207"/>
          <ac:spMkLst>
            <pc:docMk/>
            <pc:sldMk cId="3736171703" sldId="358"/>
            <ac:spMk id="14" creationId="{DC76D535-A810-93AC-386D-E269057B3C7F}"/>
          </ac:spMkLst>
        </pc:spChg>
      </pc:sldChg>
      <pc:sldChg chg="new del">
        <pc:chgData name="Santiago, Cindy" userId="33205f57-dd8c-46a8-abd1-0478ea2efdb1" providerId="ADAL" clId="{89C3E376-6D23-462F-B677-A13A5450D497}" dt="2024-05-08T01:00:46.974" v="4120" actId="47"/>
        <pc:sldMkLst>
          <pc:docMk/>
          <pc:sldMk cId="3642114648" sldId="359"/>
        </pc:sldMkLst>
      </pc:sldChg>
      <pc:sldChg chg="addSp delSp modSp new mod">
        <pc:chgData name="Santiago, Cindy" userId="33205f57-dd8c-46a8-abd1-0478ea2efdb1" providerId="ADAL" clId="{89C3E376-6D23-462F-B677-A13A5450D497}" dt="2024-05-08T01:00:31.039" v="4119" actId="255"/>
        <pc:sldMkLst>
          <pc:docMk/>
          <pc:sldMk cId="309506017" sldId="360"/>
        </pc:sldMkLst>
        <pc:spChg chg="del">
          <ac:chgData name="Santiago, Cindy" userId="33205f57-dd8c-46a8-abd1-0478ea2efdb1" providerId="ADAL" clId="{89C3E376-6D23-462F-B677-A13A5450D497}" dt="2024-05-03T18:22:06.019" v="3699" actId="478"/>
          <ac:spMkLst>
            <pc:docMk/>
            <pc:sldMk cId="309506017" sldId="360"/>
            <ac:spMk id="2" creationId="{7E3A160B-58CE-60B0-6642-570BD155CF73}"/>
          </ac:spMkLst>
        </pc:spChg>
        <pc:spChg chg="del">
          <ac:chgData name="Santiago, Cindy" userId="33205f57-dd8c-46a8-abd1-0478ea2efdb1" providerId="ADAL" clId="{89C3E376-6D23-462F-B677-A13A5450D497}" dt="2024-05-03T18:22:06.019" v="3699" actId="478"/>
          <ac:spMkLst>
            <pc:docMk/>
            <pc:sldMk cId="309506017" sldId="360"/>
            <ac:spMk id="3" creationId="{63DCA262-830C-9FC6-D0B2-F09CD6767642}"/>
          </ac:spMkLst>
        </pc:spChg>
        <pc:spChg chg="add del mod">
          <ac:chgData name="Santiago, Cindy" userId="33205f57-dd8c-46a8-abd1-0478ea2efdb1" providerId="ADAL" clId="{89C3E376-6D23-462F-B677-A13A5450D497}" dt="2024-05-08T00:12:07.875" v="3858" actId="478"/>
          <ac:spMkLst>
            <pc:docMk/>
            <pc:sldMk cId="309506017" sldId="360"/>
            <ac:spMk id="4" creationId="{EE736ABC-4C01-2F31-25DE-91E24889263A}"/>
          </ac:spMkLst>
        </pc:spChg>
        <pc:spChg chg="add del mod">
          <ac:chgData name="Santiago, Cindy" userId="33205f57-dd8c-46a8-abd1-0478ea2efdb1" providerId="ADAL" clId="{89C3E376-6D23-462F-B677-A13A5450D497}" dt="2024-05-08T00:40:06.261" v="4028" actId="478"/>
          <ac:spMkLst>
            <pc:docMk/>
            <pc:sldMk cId="309506017" sldId="360"/>
            <ac:spMk id="5" creationId="{69FB8034-B67D-696A-4476-B5E8AFD024B8}"/>
          </ac:spMkLst>
        </pc:spChg>
        <pc:spChg chg="add mod">
          <ac:chgData name="Santiago, Cindy" userId="33205f57-dd8c-46a8-abd1-0478ea2efdb1" providerId="ADAL" clId="{89C3E376-6D23-462F-B677-A13A5450D497}" dt="2024-05-08T01:00:31.039" v="4119" actId="255"/>
          <ac:spMkLst>
            <pc:docMk/>
            <pc:sldMk cId="309506017" sldId="360"/>
            <ac:spMk id="6" creationId="{D1BBB6BA-6B65-23E0-75C3-88573B2D2CD1}"/>
          </ac:spMkLst>
        </pc:spChg>
        <pc:picChg chg="add mod">
          <ac:chgData name="Santiago, Cindy" userId="33205f57-dd8c-46a8-abd1-0478ea2efdb1" providerId="ADAL" clId="{89C3E376-6D23-462F-B677-A13A5450D497}" dt="2024-05-08T01:00:20.499" v="4117" actId="1076"/>
          <ac:picMkLst>
            <pc:docMk/>
            <pc:sldMk cId="309506017" sldId="360"/>
            <ac:picMk id="3074" creationId="{BDBDDB9A-E90B-FC34-CC98-E50F002EAD98}"/>
          </ac:picMkLst>
        </pc:picChg>
      </pc:sldChg>
      <pc:sldChg chg="new del ord">
        <pc:chgData name="Santiago, Cindy" userId="33205f57-dd8c-46a8-abd1-0478ea2efdb1" providerId="ADAL" clId="{89C3E376-6D23-462F-B677-A13A5450D497}" dt="2024-05-07T23:38:25.209" v="3732" actId="47"/>
        <pc:sldMkLst>
          <pc:docMk/>
          <pc:sldMk cId="2238799789" sldId="361"/>
        </pc:sldMkLst>
      </pc:sldChg>
      <pc:sldMasterChg chg="delSldLayout">
        <pc:chgData name="Santiago, Cindy" userId="33205f57-dd8c-46a8-abd1-0478ea2efdb1" providerId="ADAL" clId="{89C3E376-6D23-462F-B677-A13A5450D497}" dt="2024-05-03T17:58:49.970" v="3402" actId="47"/>
        <pc:sldMasterMkLst>
          <pc:docMk/>
          <pc:sldMasterMk cId="569736498" sldId="2147483715"/>
        </pc:sldMasterMkLst>
        <pc:sldLayoutChg chg="del">
          <pc:chgData name="Santiago, Cindy" userId="33205f57-dd8c-46a8-abd1-0478ea2efdb1" providerId="ADAL" clId="{89C3E376-6D23-462F-B677-A13A5450D497}" dt="2024-05-03T17:58:49.970" v="3402" actId="47"/>
          <pc:sldLayoutMkLst>
            <pc:docMk/>
            <pc:sldMasterMk cId="569736498" sldId="2147483715"/>
            <pc:sldLayoutMk cId="1936400076" sldId="214748373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42A4A1-0C7F-4354-A7D9-C97722B3D383}" type="datetimeFigureOut">
              <a:rPr lang="en-US" smtClean="0"/>
              <a:t>5/3/2024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B83E24-7765-4B5B-A764-3CAF15A32B4C}" type="slidenum">
              <a:rPr lang="en-US" smtClean="0"/>
              <a:t>‹#›</a:t>
            </a:fld>
            <a:endParaRPr lang="en-US"/>
          </a:p>
        </p:txBody>
      </p:sp>
    </p:spTree>
    <p:extLst>
      <p:ext uri="{BB962C8B-B14F-4D97-AF65-F5344CB8AC3E}">
        <p14:creationId xmlns:p14="http://schemas.microsoft.com/office/powerpoint/2010/main" val="2789473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11</a:t>
            </a:fld>
            <a:endParaRPr lang="en-US" altLang="zh-CN" noProof="0"/>
          </a:p>
        </p:txBody>
      </p:sp>
    </p:spTree>
    <p:extLst>
      <p:ext uri="{BB962C8B-B14F-4D97-AF65-F5344CB8AC3E}">
        <p14:creationId xmlns:p14="http://schemas.microsoft.com/office/powerpoint/2010/main" val="143929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7491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9485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2483101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02817B-0FCD-7542-93CA-5C6FEF32C0FA}"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63519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02817B-0FCD-7542-93CA-5C6FEF32C0FA}" type="datetimeFigureOut">
              <a:rPr lang="en-US" smtClean="0"/>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1576289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02817B-0FCD-7542-93CA-5C6FEF32C0FA}"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83365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02817B-0FCD-7542-93CA-5C6FEF32C0FA}" type="datetimeFigureOut">
              <a:rPr lang="en-US" smtClean="0"/>
              <a:t>4/29/2024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4230841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02817B-0FCD-7542-93CA-5C6FEF32C0FA}"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217806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02817B-0FCD-7542-93CA-5C6FEF32C0FA}"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769576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1A02817B-0FCD-7542-93CA-5C6FEF32C0FA}"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647036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82261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10336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2372970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93763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654084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1389129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02817B-0FCD-7542-93CA-5C6FEF32C0F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94BBF-8D6D-0741-9479-13FB170F0369}" type="slidenum">
              <a:rPr lang="en-US" smtClean="0"/>
              <a:t>‹#›</a:t>
            </a:fld>
            <a:endParaRPr lang="en-US"/>
          </a:p>
        </p:txBody>
      </p:sp>
    </p:spTree>
    <p:extLst>
      <p:ext uri="{BB962C8B-B14F-4D97-AF65-F5344CB8AC3E}">
        <p14:creationId xmlns:p14="http://schemas.microsoft.com/office/powerpoint/2010/main" val="3594403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9" name="Hexagon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0" name="Hexagon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1" name="Hexagon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2" name="Hexagon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4" name="Freeform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4" name="Hexagon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5" name="Hexagon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3" name="Freeform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8" name="Hexagon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6" name="Freeform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8" name="Content Placeholder 47">
            <a:extLst>
              <a:ext uri="{FF2B5EF4-FFF2-40B4-BE49-F238E27FC236}">
                <a16:creationId xmlns:a16="http://schemas.microsoft.com/office/drawing/2014/main" id="{073CD90F-1E45-47EC-B558-D5F638F5FE6F}"/>
              </a:ext>
            </a:extLst>
          </p:cNvPr>
          <p:cNvSpPr>
            <a:spLocks noGrp="1"/>
          </p:cNvSpPr>
          <p:nvPr>
            <p:ph type="pic" sz="quarter" idx="48"/>
          </p:nvPr>
        </p:nvSpPr>
        <p:spPr>
          <a:xfrm>
            <a:off x="2754948" y="250209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a:t>Click icon to add picture</a:t>
            </a:r>
            <a:endParaRPr lang="en-US" altLang="zh-CN" dirty="0"/>
          </a:p>
        </p:txBody>
      </p:sp>
      <p:sp>
        <p:nvSpPr>
          <p:cNvPr id="29" name="Content Placeholder 47">
            <a:extLst>
              <a:ext uri="{FF2B5EF4-FFF2-40B4-BE49-F238E27FC236}">
                <a16:creationId xmlns:a16="http://schemas.microsoft.com/office/drawing/2014/main" id="{9A501203-35D0-41A5-A2A4-9F05FAB495C4}"/>
              </a:ext>
            </a:extLst>
          </p:cNvPr>
          <p:cNvSpPr>
            <a:spLocks noGrp="1"/>
          </p:cNvSpPr>
          <p:nvPr>
            <p:ph type="pic" sz="quarter" idx="49"/>
          </p:nvPr>
        </p:nvSpPr>
        <p:spPr>
          <a:xfrm>
            <a:off x="391110" y="2493385"/>
            <a:ext cx="1465840" cy="1289394"/>
          </a:xfrm>
          <a:prstGeom prst="hexagon">
            <a:avLst>
              <a:gd name="adj" fmla="val 28349"/>
              <a:gd name="vf" fmla="val 115470"/>
            </a:avLst>
          </a:prstGeom>
          <a:ln>
            <a:noFill/>
          </a:ln>
        </p:spPr>
        <p:txBody>
          <a:bodyPr>
            <a:noAutofit/>
          </a:bodyPr>
          <a:lstStyle>
            <a:lvl1pPr marL="0" indent="0" algn="l">
              <a:buFontTx/>
              <a:buNone/>
              <a:defRPr sz="1050">
                <a:solidFill>
                  <a:schemeClr val="accent6"/>
                </a:solidFill>
              </a:defRPr>
            </a:lvl1pPr>
          </a:lstStyle>
          <a:p>
            <a:r>
              <a:rPr lang="en-US" altLang="zh-CN"/>
              <a:t>Click icon to add picture</a:t>
            </a:r>
            <a:endParaRPr lang="en-US" altLang="zh-CN" dirty="0"/>
          </a:p>
        </p:txBody>
      </p:sp>
      <p:sp>
        <p:nvSpPr>
          <p:cNvPr id="30" name="Content Placeholder 47">
            <a:extLst>
              <a:ext uri="{FF2B5EF4-FFF2-40B4-BE49-F238E27FC236}">
                <a16:creationId xmlns:a16="http://schemas.microsoft.com/office/drawing/2014/main" id="{1FA62038-8BB7-45FD-896E-34738A5578BD}"/>
              </a:ext>
            </a:extLst>
          </p:cNvPr>
          <p:cNvSpPr>
            <a:spLocks noGrp="1"/>
          </p:cNvSpPr>
          <p:nvPr>
            <p:ph type="pic" sz="quarter" idx="50"/>
          </p:nvPr>
        </p:nvSpPr>
        <p:spPr>
          <a:xfrm>
            <a:off x="5151412" y="5238680"/>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a:t>Click icon to add picture</a:t>
            </a:r>
            <a:endParaRPr lang="en-US" altLang="zh-CN" dirty="0"/>
          </a:p>
        </p:txBody>
      </p:sp>
      <p:sp>
        <p:nvSpPr>
          <p:cNvPr id="31" name="Content Placeholder 47">
            <a:extLst>
              <a:ext uri="{FF2B5EF4-FFF2-40B4-BE49-F238E27FC236}">
                <a16:creationId xmlns:a16="http://schemas.microsoft.com/office/drawing/2014/main" id="{9A7E0EE6-5885-489B-81A9-65DBC0016938}"/>
              </a:ext>
            </a:extLst>
          </p:cNvPr>
          <p:cNvSpPr>
            <a:spLocks noGrp="1"/>
          </p:cNvSpPr>
          <p:nvPr>
            <p:ph type="pic" sz="quarter" idx="51"/>
          </p:nvPr>
        </p:nvSpPr>
        <p:spPr>
          <a:xfrm>
            <a:off x="3948599" y="319492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a:t>Click icon to add picture</a:t>
            </a:r>
            <a:endParaRPr lang="en-US" altLang="zh-CN" dirty="0"/>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hasCustomPrompt="1"/>
          </p:nvPr>
        </p:nvSpPr>
        <p:spPr>
          <a:xfrm>
            <a:off x="6096000" y="3093990"/>
            <a:ext cx="3034145" cy="1879791"/>
          </a:xfrm>
          <a:prstGeom prst="rect">
            <a:avLst/>
          </a:prstGeom>
        </p:spPr>
        <p:txBody>
          <a:bodyPr anchor="t">
            <a:noAutofit/>
          </a:bodyPr>
          <a:lstStyle>
            <a:lvl1pPr marL="0" indent="0" algn="l">
              <a:lnSpc>
                <a:spcPct val="100000"/>
              </a:lnSpc>
              <a:buNone/>
              <a:defRPr sz="1800" b="0">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96000" y="1703538"/>
            <a:ext cx="5055698" cy="1325563"/>
          </a:xfrm>
        </p:spPr>
        <p:txBody>
          <a:bodyPr anchor="b">
            <a:noAutofit/>
          </a:bodyPr>
          <a:lstStyle>
            <a:lvl1pPr>
              <a:defRPr>
                <a:solidFill>
                  <a:schemeClr val="accent6"/>
                </a:solidFill>
              </a:defRPr>
            </a:lvl1pPr>
          </a:lstStyle>
          <a:p>
            <a:r>
              <a:rPr lang="en-US"/>
              <a:t>Click to edit Master title style</a:t>
            </a:r>
            <a:endParaRPr lang="en-US" dirty="0"/>
          </a:p>
        </p:txBody>
      </p:sp>
      <p:sp>
        <p:nvSpPr>
          <p:cNvPr id="40" name="Freeform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Tree>
    <p:extLst>
      <p:ext uri="{BB962C8B-B14F-4D97-AF65-F5344CB8AC3E}">
        <p14:creationId xmlns:p14="http://schemas.microsoft.com/office/powerpoint/2010/main" val="3782716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7" name="Freeform: Shape 19">
            <a:extLst>
              <a:ext uri="{FF2B5EF4-FFF2-40B4-BE49-F238E27FC236}">
                <a16:creationId xmlns:a16="http://schemas.microsoft.com/office/drawing/2014/main" id="{F38B75F8-75D4-4B41-B7C7-433032DD0A6F}"/>
              </a:ext>
            </a:extLst>
          </p:cNvPr>
          <p:cNvSpPr/>
          <p:nvPr userDrawn="1"/>
        </p:nvSpPr>
        <p:spPr>
          <a:xfrm flipH="1">
            <a:off x="769290" y="491100"/>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8" name="Freeform: Shape 24">
            <a:extLst>
              <a:ext uri="{FF2B5EF4-FFF2-40B4-BE49-F238E27FC236}">
                <a16:creationId xmlns:a16="http://schemas.microsoft.com/office/drawing/2014/main" id="{671D1224-EDDC-4900-92DC-13608D44C524}"/>
              </a:ext>
            </a:extLst>
          </p:cNvPr>
          <p:cNvSpPr/>
          <p:nvPr userDrawn="1"/>
        </p:nvSpPr>
        <p:spPr>
          <a:xfrm flipH="1">
            <a:off x="783145"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5" name="Freeform 14">
            <a:extLst>
              <a:ext uri="{FF2B5EF4-FFF2-40B4-BE49-F238E27FC236}">
                <a16:creationId xmlns:a16="http://schemas.microsoft.com/office/drawing/2014/main" id="{635A9E44-4E60-1AD1-0B85-72422683B48A}"/>
              </a:ext>
            </a:extLst>
          </p:cNvPr>
          <p:cNvSpPr/>
          <p:nvPr userDrawn="1"/>
        </p:nvSpPr>
        <p:spPr>
          <a:xfrm flipH="1">
            <a:off x="0" y="3709992"/>
            <a:ext cx="115794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1" name="Subtitle 47" descr="Click icon to add picture">
            <a:extLst>
              <a:ext uri="{FF2B5EF4-FFF2-40B4-BE49-F238E27FC236}">
                <a16:creationId xmlns:a16="http://schemas.microsoft.com/office/drawing/2014/main" id="{0C7786BA-5E56-47AA-AE47-4EC07A0D4FA1}"/>
              </a:ext>
            </a:extLst>
          </p:cNvPr>
          <p:cNvSpPr>
            <a:spLocks noGrp="1"/>
          </p:cNvSpPr>
          <p:nvPr>
            <p:ph type="body" sz="quarter" idx="27" hasCustomPrompt="1"/>
          </p:nvPr>
        </p:nvSpPr>
        <p:spPr>
          <a:xfrm>
            <a:off x="4550705" y="3625598"/>
            <a:ext cx="2653545" cy="587964"/>
          </a:xfrm>
          <a:prstGeom prst="rect">
            <a:avLst/>
          </a:prstGeom>
        </p:spPr>
        <p:txBody>
          <a:bodyPr anchor="b">
            <a:noAutofit/>
          </a:bodyPr>
          <a:lstStyle>
            <a:lvl1pPr marL="0" indent="0" algn="l">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3" name="Content placeholder 47">
            <a:extLst>
              <a:ext uri="{FF2B5EF4-FFF2-40B4-BE49-F238E27FC236}">
                <a16:creationId xmlns:a16="http://schemas.microsoft.com/office/drawing/2014/main" id="{880214CF-87DD-476A-9B2E-A58DB313A61A}"/>
              </a:ext>
            </a:extLst>
          </p:cNvPr>
          <p:cNvSpPr>
            <a:spLocks noGrp="1"/>
          </p:cNvSpPr>
          <p:nvPr>
            <p:ph type="body" sz="quarter" idx="28" hasCustomPrompt="1"/>
          </p:nvPr>
        </p:nvSpPr>
        <p:spPr>
          <a:xfrm>
            <a:off x="4550705" y="4246516"/>
            <a:ext cx="2653545" cy="1727103"/>
          </a:xfrm>
          <a:prstGeom prst="rect">
            <a:avLst/>
          </a:prstGeom>
        </p:spPr>
        <p:txBody>
          <a:bodyPr>
            <a:noAutofit/>
          </a:bodyPr>
          <a:lstStyle>
            <a:lvl1pPr marL="0" indent="0" algn="l">
              <a:lnSpc>
                <a:spcPct val="100000"/>
              </a:lnSpc>
              <a:spcBef>
                <a:spcPts val="0"/>
              </a:spcBef>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7" name="Picture placeholder">
            <a:extLst>
              <a:ext uri="{FF2B5EF4-FFF2-40B4-BE49-F238E27FC236}">
                <a16:creationId xmlns:a16="http://schemas.microsoft.com/office/drawing/2014/main" id="{264CF63C-079E-41AA-AA9A-762A765E699F}"/>
              </a:ext>
            </a:extLst>
          </p:cNvPr>
          <p:cNvSpPr>
            <a:spLocks noGrp="1"/>
          </p:cNvSpPr>
          <p:nvPr>
            <p:ph type="pic" sz="quarter" idx="51"/>
          </p:nvPr>
        </p:nvSpPr>
        <p:spPr>
          <a:xfrm>
            <a:off x="1788170" y="2296125"/>
            <a:ext cx="1886360" cy="214466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en-US" altLang="zh-CN"/>
              <a:t>Click icon to add picture</a:t>
            </a:r>
            <a:endParaRPr lang="zh-CN" altLang="en-US"/>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4550704" y="1690878"/>
            <a:ext cx="6599429" cy="1325563"/>
          </a:xfrm>
        </p:spPr>
        <p:txBody>
          <a:bodyPr anchor="b">
            <a:noAutofit/>
          </a:bodyPr>
          <a:lstStyle>
            <a:lvl1pPr>
              <a:defRPr>
                <a:solidFill>
                  <a:schemeClr val="accent6"/>
                </a:solidFill>
              </a:defRPr>
            </a:lvl1pPr>
          </a:lstStyle>
          <a:p>
            <a:r>
              <a:rPr lang="en-US"/>
              <a:t>Click to edit Master title style</a:t>
            </a:r>
            <a:endParaRPr lang="en-US" dirty="0"/>
          </a:p>
        </p:txBody>
      </p:sp>
      <p:sp>
        <p:nvSpPr>
          <p:cNvPr id="18" name="Subtitle 47" descr="Click icon to add picture">
            <a:extLst>
              <a:ext uri="{FF2B5EF4-FFF2-40B4-BE49-F238E27FC236}">
                <a16:creationId xmlns:a16="http://schemas.microsoft.com/office/drawing/2014/main" id="{3C2C4001-E56F-4174-01AA-4630360BFF48}"/>
              </a:ext>
            </a:extLst>
          </p:cNvPr>
          <p:cNvSpPr>
            <a:spLocks noGrp="1"/>
          </p:cNvSpPr>
          <p:nvPr>
            <p:ph type="body" sz="quarter" idx="52" hasCustomPrompt="1"/>
          </p:nvPr>
        </p:nvSpPr>
        <p:spPr>
          <a:xfrm>
            <a:off x="7811506" y="3625598"/>
            <a:ext cx="2653545" cy="587964"/>
          </a:xfrm>
          <a:prstGeom prst="rect">
            <a:avLst/>
          </a:prstGeom>
        </p:spPr>
        <p:txBody>
          <a:bodyPr anchor="b">
            <a:noAutofit/>
          </a:bodyPr>
          <a:lstStyle>
            <a:lvl1pPr marL="0" indent="0" algn="l">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0" name="Content placeholder 47">
            <a:extLst>
              <a:ext uri="{FF2B5EF4-FFF2-40B4-BE49-F238E27FC236}">
                <a16:creationId xmlns:a16="http://schemas.microsoft.com/office/drawing/2014/main" id="{02DFC856-C546-62E9-220F-7A668D349056}"/>
              </a:ext>
            </a:extLst>
          </p:cNvPr>
          <p:cNvSpPr>
            <a:spLocks noGrp="1"/>
          </p:cNvSpPr>
          <p:nvPr>
            <p:ph type="body" sz="quarter" idx="53" hasCustomPrompt="1"/>
          </p:nvPr>
        </p:nvSpPr>
        <p:spPr>
          <a:xfrm>
            <a:off x="7811506" y="4246516"/>
            <a:ext cx="2653545" cy="1727103"/>
          </a:xfrm>
          <a:prstGeom prst="rect">
            <a:avLst/>
          </a:prstGeom>
        </p:spPr>
        <p:txBody>
          <a:bodyPr>
            <a:noAutofit/>
          </a:bodyPr>
          <a:lstStyle>
            <a:lvl1pPr marL="0" indent="0" algn="l">
              <a:lnSpc>
                <a:spcPct val="100000"/>
              </a:lnSpc>
              <a:spcBef>
                <a:spcPts val="0"/>
              </a:spcBef>
              <a:buNone/>
              <a:defRPr sz="14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lvl1pPr>
              <a:defRPr>
                <a:solidFill>
                  <a:schemeClr val="accent6"/>
                </a:solidFill>
              </a:defRPr>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43769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A02817B-0FCD-7542-93CA-5C6FEF32C0FA}" type="datetimeFigureOut">
              <a:rPr lang="en-US" smtClean="0"/>
              <a:t>4/29/2024</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78294BBF-8D6D-0741-9479-13FB170F0369}" type="slidenum">
              <a:rPr lang="en-US" smtClean="0"/>
              <a:t>‹#›</a:t>
            </a:fld>
            <a:endParaRPr lang="en-US"/>
          </a:p>
        </p:txBody>
      </p:sp>
    </p:spTree>
    <p:extLst>
      <p:ext uri="{BB962C8B-B14F-4D97-AF65-F5344CB8AC3E}">
        <p14:creationId xmlns:p14="http://schemas.microsoft.com/office/powerpoint/2010/main" val="569736498"/>
      </p:ext>
    </p:extLst>
  </p:cSld>
  <p:clrMap bg1="dk1" tx1="lt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4" r:id="rId18"/>
    <p:sldLayoutId id="2147483735" r:id="rId19"/>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gcc02.safelinks.protection.outlook.com/?url=https%3A%2F%2Fwww.nationalacademies.org%2Four-work%2Fgulf-alaska-knowledge-exchange-a-workshop-series&amp;data=05%7C02%7CSantiago.Cindy%40epa.gov%7C50862d83512c4a5a761d08dc663bc01a%7C88b378b367484867acf976aacbeca6a7%7C0%7C0%7C638497654031007650%7CUnknown%7CTWFpbGZsb3d8eyJWIjoiMC4wLjAwMDAiLCJQIjoiV2luMzIiLCJBTiI6Ik1haWwiLCJXVCI6Mn0%3D%7C0%7C%7C%7C&amp;sdata=66ok33JyD0qsgnq9zzJ5Yi7giwWNzqlvfMyqXyxEXts%3D&amp;reserved=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iosc2021.org/"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11">
            <a:extLst>
              <a:ext uri="{FF2B5EF4-FFF2-40B4-BE49-F238E27FC236}">
                <a16:creationId xmlns:a16="http://schemas.microsoft.com/office/drawing/2014/main" id="{4C116D87-25A5-8CB9-5A59-28C368E87ADC}"/>
              </a:ext>
              <a:ext uri="{C183D7F6-B498-43B3-948B-1728B52AA6E4}">
                <adec:decorative xmlns:adec="http://schemas.microsoft.com/office/drawing/2017/decorative" val="1"/>
              </a:ext>
            </a:extLst>
          </p:cNvPr>
          <p:cNvSpPr/>
          <p:nvPr/>
        </p:nvSpPr>
        <p:spPr>
          <a:xfrm>
            <a:off x="6007100" y="407592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pic>
        <p:nvPicPr>
          <p:cNvPr id="10" name="Picture Placeholder 13" descr="Firemen putting out a fire&#10;&#10;Description automatically generated with medium confidence">
            <a:extLst>
              <a:ext uri="{FF2B5EF4-FFF2-40B4-BE49-F238E27FC236}">
                <a16:creationId xmlns:a16="http://schemas.microsoft.com/office/drawing/2014/main" id="{625BF789-96A1-FCA1-A3E6-D0B682030EC7}"/>
              </a:ext>
            </a:extLst>
          </p:cNvPr>
          <p:cNvPicPr>
            <a:picLocks noChangeAspect="1"/>
          </p:cNvPicPr>
          <p:nvPr/>
        </p:nvPicPr>
        <p:blipFill>
          <a:blip r:embed="rId2"/>
          <a:srcRect l="18665" r="18665"/>
          <a:stretch>
            <a:fillRect/>
          </a:stretch>
        </p:blipFill>
        <p:spPr>
          <a:xfrm>
            <a:off x="7031051" y="1408350"/>
            <a:ext cx="4061718" cy="4041300"/>
          </a:xfrm>
          <a:custGeom>
            <a:avLst/>
            <a:gdLst>
              <a:gd name="connsiteX0" fmla="*/ 2550369 w 6483642"/>
              <a:gd name="connsiteY0" fmla="*/ 0 h 6858000"/>
              <a:gd name="connsiteX1" fmla="*/ 4338592 w 6483642"/>
              <a:gd name="connsiteY1" fmla="*/ 0 h 6858000"/>
              <a:gd name="connsiteX2" fmla="*/ 6483642 w 6483642"/>
              <a:gd name="connsiteY2" fmla="*/ 1338386 h 6858000"/>
              <a:gd name="connsiteX3" fmla="*/ 6483642 w 6483642"/>
              <a:gd name="connsiteY3" fmla="*/ 5624376 h 6858000"/>
              <a:gd name="connsiteX4" fmla="*/ 4378767 w 6483642"/>
              <a:gd name="connsiteY4" fmla="*/ 6858000 h 6858000"/>
              <a:gd name="connsiteX5" fmla="*/ 2590564 w 6483642"/>
              <a:gd name="connsiteY5" fmla="*/ 6858000 h 6858000"/>
              <a:gd name="connsiteX6" fmla="*/ 133 w 6483642"/>
              <a:gd name="connsiteY6" fmla="*/ 5332429 h 6858000"/>
              <a:gd name="connsiteX7" fmla="*/ 20164 w 6483642"/>
              <a:gd name="connsiteY7" fmla="*/ 1404433 h 6858000"/>
              <a:gd name="connsiteX0" fmla="*/ 2530205 w 6463478"/>
              <a:gd name="connsiteY0" fmla="*/ 0 h 6858000"/>
              <a:gd name="connsiteX1" fmla="*/ 4318428 w 6463478"/>
              <a:gd name="connsiteY1" fmla="*/ 0 h 6858000"/>
              <a:gd name="connsiteX2" fmla="*/ 6463478 w 6463478"/>
              <a:gd name="connsiteY2" fmla="*/ 1338386 h 6858000"/>
              <a:gd name="connsiteX3" fmla="*/ 6463478 w 6463478"/>
              <a:gd name="connsiteY3" fmla="*/ 5624376 h 6858000"/>
              <a:gd name="connsiteX4" fmla="*/ 4358603 w 6463478"/>
              <a:gd name="connsiteY4" fmla="*/ 6858000 h 6858000"/>
              <a:gd name="connsiteX5" fmla="*/ 2570400 w 6463478"/>
              <a:gd name="connsiteY5" fmla="*/ 6858000 h 6858000"/>
              <a:gd name="connsiteX6" fmla="*/ 17140 w 6463478"/>
              <a:gd name="connsiteY6" fmla="*/ 5339864 h 6858000"/>
              <a:gd name="connsiteX7" fmla="*/ 0 w 6463478"/>
              <a:gd name="connsiteY7" fmla="*/ 1404433 h 6858000"/>
              <a:gd name="connsiteX8" fmla="*/ 2530205 w 6463478"/>
              <a:gd name="connsiteY8" fmla="*/ 0 h 6858000"/>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 name="connsiteX8" fmla="*/ 2513726 w 6446999"/>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lnTo>
                  <a:pt x="2513726" y="0"/>
                </a:lnTo>
                <a:close/>
              </a:path>
            </a:pathLst>
          </a:custGeom>
          <a:effectLst>
            <a:outerShdw blurRad="63500" sx="102000" sy="102000" algn="ctr" rotWithShape="0">
              <a:prstClr val="black">
                <a:alpha val="40000"/>
              </a:prstClr>
            </a:outerShdw>
          </a:effectLst>
        </p:spPr>
      </p:pic>
      <p:sp>
        <p:nvSpPr>
          <p:cNvPr id="11" name="Freeform: Shape 11">
            <a:extLst>
              <a:ext uri="{FF2B5EF4-FFF2-40B4-BE49-F238E27FC236}">
                <a16:creationId xmlns:a16="http://schemas.microsoft.com/office/drawing/2014/main" id="{9BAB0980-6F38-3022-DCEE-C848E1F520FF}"/>
              </a:ext>
              <a:ext uri="{C183D7F6-B498-43B3-948B-1728B52AA6E4}">
                <adec:decorative xmlns:adec="http://schemas.microsoft.com/office/drawing/2017/decorative" val="1"/>
              </a:ext>
            </a:extLst>
          </p:cNvPr>
          <p:cNvSpPr/>
          <p:nvPr/>
        </p:nvSpPr>
        <p:spPr>
          <a:xfrm>
            <a:off x="10405995" y="838987"/>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12" name="Text Placeholder 8">
            <a:extLst>
              <a:ext uri="{FF2B5EF4-FFF2-40B4-BE49-F238E27FC236}">
                <a16:creationId xmlns:a16="http://schemas.microsoft.com/office/drawing/2014/main" id="{A212A6FE-56BA-4F4E-7954-14EA4F34CF63}"/>
              </a:ext>
            </a:extLst>
          </p:cNvPr>
          <p:cNvSpPr txBox="1">
            <a:spLocks/>
          </p:cNvSpPr>
          <p:nvPr/>
        </p:nvSpPr>
        <p:spPr>
          <a:xfrm>
            <a:off x="1459253" y="3766784"/>
            <a:ext cx="3482045" cy="2182996"/>
          </a:xfrm>
          <a:prstGeom prst="rect">
            <a:avLst/>
          </a:prstGeom>
        </p:spPr>
        <p:txBody>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spcBef>
                <a:spcPts val="0"/>
              </a:spcBef>
              <a:buNone/>
            </a:pPr>
            <a:r>
              <a:rPr lang="en-US" sz="2400" b="1" dirty="0">
                <a:solidFill>
                  <a:schemeClr val="tx1"/>
                </a:solidFill>
                <a:latin typeface="Abadi Extra Light" panose="020B0204020104020204" pitchFamily="34" charset="0"/>
              </a:rPr>
              <a:t>Cindy E. Santiago</a:t>
            </a:r>
          </a:p>
          <a:p>
            <a:pPr marL="0" indent="0" algn="ctr">
              <a:spcBef>
                <a:spcPts val="0"/>
              </a:spcBef>
              <a:buNone/>
            </a:pPr>
            <a:r>
              <a:rPr lang="en-US" sz="2400" b="1" dirty="0">
                <a:solidFill>
                  <a:schemeClr val="tx1"/>
                </a:solidFill>
                <a:latin typeface="Abadi Extra Light" panose="020B0204020104020204" pitchFamily="34" charset="0"/>
              </a:rPr>
              <a:t>RRT3 Coordinator</a:t>
            </a:r>
          </a:p>
          <a:p>
            <a:pPr algn="ctr">
              <a:spcBef>
                <a:spcPts val="0"/>
              </a:spcBef>
            </a:pPr>
            <a:endParaRPr lang="en-US" sz="2400" b="1" dirty="0">
              <a:solidFill>
                <a:schemeClr val="tx1"/>
              </a:solidFill>
              <a:latin typeface="Abadi Extra Light" panose="020B0204020104020204" pitchFamily="34" charset="0"/>
            </a:endParaRPr>
          </a:p>
          <a:p>
            <a:pPr marL="0" indent="0" algn="ctr">
              <a:spcBef>
                <a:spcPts val="0"/>
              </a:spcBef>
              <a:buNone/>
            </a:pPr>
            <a:r>
              <a:rPr lang="en-US" sz="2400" b="1" dirty="0">
                <a:solidFill>
                  <a:schemeClr val="tx1"/>
                </a:solidFill>
                <a:latin typeface="Abadi Extra Light" panose="020B0204020104020204" pitchFamily="34" charset="0"/>
              </a:rPr>
              <a:t>May 8, 2024</a:t>
            </a:r>
            <a:endParaRPr lang="en-US" sz="2400" b="1" dirty="0">
              <a:solidFill>
                <a:schemeClr val="tx1"/>
              </a:solidFill>
            </a:endParaRPr>
          </a:p>
        </p:txBody>
      </p:sp>
      <p:sp>
        <p:nvSpPr>
          <p:cNvPr id="13" name="Title 1">
            <a:extLst>
              <a:ext uri="{FF2B5EF4-FFF2-40B4-BE49-F238E27FC236}">
                <a16:creationId xmlns:a16="http://schemas.microsoft.com/office/drawing/2014/main" id="{30516ED7-62F6-D89B-5D5E-46D7B9ECA224}"/>
              </a:ext>
            </a:extLst>
          </p:cNvPr>
          <p:cNvSpPr txBox="1">
            <a:spLocks/>
          </p:cNvSpPr>
          <p:nvPr/>
        </p:nvSpPr>
        <p:spPr>
          <a:xfrm>
            <a:off x="638979" y="908220"/>
            <a:ext cx="5567190" cy="1655762"/>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RRT III</a:t>
            </a:r>
            <a:br>
              <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br>
            <a:r>
              <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Coordinator’s Report</a:t>
            </a:r>
          </a:p>
        </p:txBody>
      </p:sp>
    </p:spTree>
    <p:extLst>
      <p:ext uri="{BB962C8B-B14F-4D97-AF65-F5344CB8AC3E}">
        <p14:creationId xmlns:p14="http://schemas.microsoft.com/office/powerpoint/2010/main" val="2639755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9D628DA-0320-ED47-9B57-D2CF3809A5FA}"/>
              </a:ext>
            </a:extLst>
          </p:cNvPr>
          <p:cNvGraphicFramePr>
            <a:graphicFrameLocks noGrp="1"/>
          </p:cNvGraphicFramePr>
          <p:nvPr>
            <p:extLst>
              <p:ext uri="{D42A27DB-BD31-4B8C-83A1-F6EECF244321}">
                <p14:modId xmlns:p14="http://schemas.microsoft.com/office/powerpoint/2010/main" val="1917480475"/>
              </p:ext>
            </p:extLst>
          </p:nvPr>
        </p:nvGraphicFramePr>
        <p:xfrm>
          <a:off x="1792673" y="3040040"/>
          <a:ext cx="3958134" cy="2881007"/>
        </p:xfrm>
        <a:graphic>
          <a:graphicData uri="http://schemas.openxmlformats.org/drawingml/2006/table">
            <a:tbl>
              <a:tblPr firstRow="1" bandRow="1">
                <a:effectLst/>
                <a:tableStyleId>{5C22544A-7EE6-4342-B048-85BDC9FD1C3A}</a:tableStyleId>
              </a:tblPr>
              <a:tblGrid>
                <a:gridCol w="1705896">
                  <a:extLst>
                    <a:ext uri="{9D8B030D-6E8A-4147-A177-3AD203B41FA5}">
                      <a16:colId xmlns:a16="http://schemas.microsoft.com/office/drawing/2014/main" val="179197290"/>
                    </a:ext>
                  </a:extLst>
                </a:gridCol>
                <a:gridCol w="2252238">
                  <a:extLst>
                    <a:ext uri="{9D8B030D-6E8A-4147-A177-3AD203B41FA5}">
                      <a16:colId xmlns:a16="http://schemas.microsoft.com/office/drawing/2014/main" val="2648464145"/>
                    </a:ext>
                  </a:extLst>
                </a:gridCol>
              </a:tblGrid>
              <a:tr h="395306">
                <a:tc>
                  <a:txBody>
                    <a:bodyPr/>
                    <a:lstStyle/>
                    <a:p>
                      <a:pPr marL="0" marR="0" algn="ctr">
                        <a:spcBef>
                          <a:spcPts val="0"/>
                        </a:spcBef>
                        <a:spcAft>
                          <a:spcPts val="0"/>
                        </a:spcAft>
                      </a:pPr>
                      <a:r>
                        <a:rPr lang="en-US" sz="1400" b="0" dirty="0">
                          <a:solidFill>
                            <a:schemeClr val="bg1"/>
                          </a:solidFill>
                          <a:effectLst/>
                          <a:latin typeface="+mn-lt"/>
                        </a:rPr>
                        <a:t>June 4, 2024</a:t>
                      </a:r>
                      <a:br>
                        <a:rPr lang="en-US" sz="1400" b="0" dirty="0">
                          <a:solidFill>
                            <a:schemeClr val="bg1"/>
                          </a:solidFill>
                          <a:effectLst/>
                          <a:latin typeface="+mn-lt"/>
                        </a:rPr>
                      </a:br>
                      <a:r>
                        <a:rPr lang="en-US" sz="1400" b="0" dirty="0">
                          <a:solidFill>
                            <a:schemeClr val="bg1"/>
                          </a:solidFill>
                          <a:effectLst/>
                          <a:latin typeface="+mn-lt"/>
                        </a:rPr>
                        <a:t>Dec 2024</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Boston, MA</a:t>
                      </a:r>
                    </a:p>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114436"/>
                  </a:ext>
                </a:extLst>
              </a:tr>
              <a:tr h="395306">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8596103"/>
                  </a:ext>
                </a:extLst>
              </a:tr>
              <a:tr h="395306">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1463326"/>
                  </a:ext>
                </a:extLst>
              </a:tr>
              <a:tr h="395306">
                <a:tc>
                  <a:txBody>
                    <a:bodyPr/>
                    <a:lstStyle/>
                    <a:p>
                      <a:pPr marL="0" marR="0" algn="ctr">
                        <a:spcBef>
                          <a:spcPts val="0"/>
                        </a:spcBef>
                        <a:spcAft>
                          <a:spcPts val="0"/>
                        </a:spcAft>
                        <a:tabLst>
                          <a:tab pos="457200" algn="l"/>
                        </a:tabLst>
                      </a:pPr>
                      <a:r>
                        <a:rPr lang="en-US" sz="1400" b="0" dirty="0">
                          <a:solidFill>
                            <a:schemeClr val="bg1"/>
                          </a:solidFill>
                          <a:effectLst/>
                          <a:latin typeface="+mn-lt"/>
                        </a:rPr>
                        <a:t>Dec 3-5, 2024 TBD</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tabLst>
                          <a:tab pos="457200" algn="l"/>
                        </a:tabLst>
                      </a:pPr>
                      <a:r>
                        <a:rPr lang="en-US" sz="1400" b="0" dirty="0">
                          <a:solidFill>
                            <a:schemeClr val="bg1"/>
                          </a:solidFill>
                          <a:effectLst/>
                          <a:latin typeface="+mn-lt"/>
                          <a:ea typeface="Calibri" panose="020F0502020204030204" pitchFamily="34" charset="0"/>
                        </a:rPr>
                        <a:t>Shepherdstown, WV (tentative)</a:t>
                      </a: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5790560"/>
                  </a:ext>
                </a:extLst>
              </a:tr>
              <a:tr h="395306">
                <a:tc>
                  <a:txBody>
                    <a:bodyPr/>
                    <a:lstStyle/>
                    <a:p>
                      <a:pPr marL="0" marR="0" algn="ctr">
                        <a:spcBef>
                          <a:spcPts val="0"/>
                        </a:spcBef>
                        <a:spcAft>
                          <a:spcPts val="0"/>
                        </a:spcAft>
                      </a:pPr>
                      <a:r>
                        <a:rPr lang="en-US" sz="1400" b="0" dirty="0">
                          <a:solidFill>
                            <a:schemeClr val="bg1"/>
                          </a:solidFill>
                          <a:effectLst/>
                          <a:latin typeface="+mn-lt"/>
                        </a:rPr>
                        <a:t>May 29-30, 2024</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Gautier, MS</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1408523"/>
                  </a:ext>
                </a:extLst>
              </a:tr>
              <a:tr h="395306">
                <a:tc>
                  <a:txBody>
                    <a:bodyPr/>
                    <a:lstStyle/>
                    <a:p>
                      <a:pPr marL="0" marR="0" algn="ctr">
                        <a:spcBef>
                          <a:spcPts val="0"/>
                        </a:spcBef>
                        <a:spcAft>
                          <a:spcPts val="0"/>
                        </a:spcAft>
                        <a:tabLst>
                          <a:tab pos="457200" algn="l"/>
                        </a:tabLst>
                      </a:pPr>
                      <a:r>
                        <a:rPr lang="en-US" sz="1400" b="0" dirty="0">
                          <a:solidFill>
                            <a:schemeClr val="bg1"/>
                          </a:solidFill>
                          <a:effectLst/>
                          <a:latin typeface="+mn-lt"/>
                        </a:rPr>
                        <a:t>April 30 – May 1</a:t>
                      </a:r>
                    </a:p>
                    <a:p>
                      <a:pPr marL="0" marR="0" algn="ctr">
                        <a:spcBef>
                          <a:spcPts val="0"/>
                        </a:spcBef>
                        <a:spcAft>
                          <a:spcPts val="0"/>
                        </a:spcAft>
                        <a:tabLst>
                          <a:tab pos="457200" algn="l"/>
                        </a:tabLst>
                      </a:pPr>
                      <a:r>
                        <a:rPr lang="en-US" sz="1400" b="0" dirty="0">
                          <a:solidFill>
                            <a:schemeClr val="bg1"/>
                          </a:solidFill>
                          <a:effectLst/>
                          <a:latin typeface="+mn-lt"/>
                        </a:rPr>
                        <a:t>Next TBD</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tabLst>
                          <a:tab pos="457200" algn="l"/>
                        </a:tabLst>
                      </a:pPr>
                      <a:r>
                        <a:rPr lang="en-US" sz="1400" b="0" dirty="0">
                          <a:solidFill>
                            <a:schemeClr val="bg1"/>
                          </a:solidFill>
                          <a:effectLst/>
                          <a:latin typeface="+mn-lt"/>
                        </a:rPr>
                        <a:t>St. Paul, MN</a:t>
                      </a:r>
                    </a:p>
                    <a:p>
                      <a:pPr marL="0" marR="0" algn="ctr">
                        <a:spcBef>
                          <a:spcPts val="0"/>
                        </a:spcBef>
                        <a:spcAft>
                          <a:spcPts val="0"/>
                        </a:spcAft>
                        <a:tabLst>
                          <a:tab pos="457200" algn="l"/>
                        </a:tabLs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2356045"/>
                  </a:ext>
                </a:extLst>
              </a:tr>
              <a:tr h="395306">
                <a:tc>
                  <a:txBody>
                    <a:bodyPr/>
                    <a:lstStyle/>
                    <a:p>
                      <a:pPr marL="0" marR="0" algn="ctr">
                        <a:spcBef>
                          <a:spcPts val="0"/>
                        </a:spcBef>
                        <a:spcAft>
                          <a:spcPts val="0"/>
                        </a:spcAft>
                      </a:pPr>
                      <a:r>
                        <a:rPr lang="en-US" sz="1400" b="0" dirty="0">
                          <a:solidFill>
                            <a:schemeClr val="bg1"/>
                          </a:solidFill>
                          <a:effectLst/>
                          <a:latin typeface="+mn-lt"/>
                        </a:rPr>
                        <a:t>May 8-9, 2024</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Addison, TX</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1903792"/>
                  </a:ext>
                </a:extLst>
              </a:tr>
            </a:tbl>
          </a:graphicData>
        </a:graphic>
      </p:graphicFrame>
      <p:sp>
        <p:nvSpPr>
          <p:cNvPr id="5" name="Title 1">
            <a:extLst>
              <a:ext uri="{FF2B5EF4-FFF2-40B4-BE49-F238E27FC236}">
                <a16:creationId xmlns:a16="http://schemas.microsoft.com/office/drawing/2014/main" id="{E05D99FC-64A7-019F-28C8-6989619E81A5}"/>
              </a:ext>
            </a:extLst>
          </p:cNvPr>
          <p:cNvSpPr>
            <a:spLocks noGrp="1"/>
          </p:cNvSpPr>
          <p:nvPr>
            <p:ph type="title"/>
          </p:nvPr>
        </p:nvSpPr>
        <p:spPr>
          <a:xfrm>
            <a:off x="0" y="0"/>
            <a:ext cx="12192000" cy="1240121"/>
          </a:xfrm>
          <a:gradFill>
            <a:gsLst>
              <a:gs pos="10000">
                <a:schemeClr val="bg2">
                  <a:tint val="97000"/>
                  <a:hueMod val="92000"/>
                  <a:satMod val="169000"/>
                  <a:lumMod val="164000"/>
                </a:schemeClr>
              </a:gs>
              <a:gs pos="73000">
                <a:schemeClr val="bg2">
                  <a:shade val="96000"/>
                  <a:satMod val="120000"/>
                  <a:lumMod val="90000"/>
                </a:schemeClr>
              </a:gs>
            </a:gsLst>
            <a:lin ang="6120000" scaled="1"/>
          </a:gradFill>
        </p:spPr>
        <p:txBody>
          <a:bodyPr>
            <a:noAutofit/>
          </a:bodyPr>
          <a:lstStyle/>
          <a:p>
            <a:pPr algn="ctr"/>
            <a:r>
              <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RRT Meetings</a:t>
            </a:r>
          </a:p>
        </p:txBody>
      </p:sp>
      <p:sp>
        <p:nvSpPr>
          <p:cNvPr id="32" name="Arrow: Pentagon 31">
            <a:extLst>
              <a:ext uri="{FF2B5EF4-FFF2-40B4-BE49-F238E27FC236}">
                <a16:creationId xmlns:a16="http://schemas.microsoft.com/office/drawing/2014/main" id="{1EEEB614-223C-13AA-294C-DB3E995E9025}"/>
              </a:ext>
            </a:extLst>
          </p:cNvPr>
          <p:cNvSpPr/>
          <p:nvPr/>
        </p:nvSpPr>
        <p:spPr>
          <a:xfrm>
            <a:off x="417803" y="3113146"/>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1</a:t>
            </a:r>
          </a:p>
        </p:txBody>
      </p:sp>
      <p:sp>
        <p:nvSpPr>
          <p:cNvPr id="33" name="Arrow: Pentagon 32">
            <a:extLst>
              <a:ext uri="{FF2B5EF4-FFF2-40B4-BE49-F238E27FC236}">
                <a16:creationId xmlns:a16="http://schemas.microsoft.com/office/drawing/2014/main" id="{F37C4AC9-5956-6271-36D2-25E6AFE535DE}"/>
              </a:ext>
            </a:extLst>
          </p:cNvPr>
          <p:cNvSpPr/>
          <p:nvPr/>
        </p:nvSpPr>
        <p:spPr>
          <a:xfrm>
            <a:off x="417803" y="3534485"/>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2</a:t>
            </a:r>
          </a:p>
        </p:txBody>
      </p:sp>
      <p:sp>
        <p:nvSpPr>
          <p:cNvPr id="34" name="Arrow: Pentagon 33">
            <a:extLst>
              <a:ext uri="{FF2B5EF4-FFF2-40B4-BE49-F238E27FC236}">
                <a16:creationId xmlns:a16="http://schemas.microsoft.com/office/drawing/2014/main" id="{3BC9625C-37D8-16EF-DFE4-111927D70BA2}"/>
              </a:ext>
            </a:extLst>
          </p:cNvPr>
          <p:cNvSpPr/>
          <p:nvPr/>
        </p:nvSpPr>
        <p:spPr>
          <a:xfrm>
            <a:off x="417803" y="3927422"/>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CRRT</a:t>
            </a:r>
          </a:p>
        </p:txBody>
      </p:sp>
      <p:sp>
        <p:nvSpPr>
          <p:cNvPr id="35" name="Arrow: Pentagon 34">
            <a:extLst>
              <a:ext uri="{FF2B5EF4-FFF2-40B4-BE49-F238E27FC236}">
                <a16:creationId xmlns:a16="http://schemas.microsoft.com/office/drawing/2014/main" id="{CBE2DAA4-73C6-0405-4523-6C2A64BC5472}"/>
              </a:ext>
            </a:extLst>
          </p:cNvPr>
          <p:cNvSpPr/>
          <p:nvPr/>
        </p:nvSpPr>
        <p:spPr>
          <a:xfrm>
            <a:off x="417803" y="4339437"/>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3</a:t>
            </a:r>
          </a:p>
        </p:txBody>
      </p:sp>
      <p:sp>
        <p:nvSpPr>
          <p:cNvPr id="36" name="Arrow: Pentagon 35">
            <a:extLst>
              <a:ext uri="{FF2B5EF4-FFF2-40B4-BE49-F238E27FC236}">
                <a16:creationId xmlns:a16="http://schemas.microsoft.com/office/drawing/2014/main" id="{C178B034-23F0-53C6-92CA-D661E0B66342}"/>
              </a:ext>
            </a:extLst>
          </p:cNvPr>
          <p:cNvSpPr/>
          <p:nvPr/>
        </p:nvSpPr>
        <p:spPr>
          <a:xfrm>
            <a:off x="417803" y="4762381"/>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4</a:t>
            </a:r>
          </a:p>
        </p:txBody>
      </p:sp>
      <p:sp>
        <p:nvSpPr>
          <p:cNvPr id="37" name="Arrow: Pentagon 36">
            <a:extLst>
              <a:ext uri="{FF2B5EF4-FFF2-40B4-BE49-F238E27FC236}">
                <a16:creationId xmlns:a16="http://schemas.microsoft.com/office/drawing/2014/main" id="{BDD34320-362A-52FF-CCBD-941D07BE44D3}"/>
              </a:ext>
            </a:extLst>
          </p:cNvPr>
          <p:cNvSpPr/>
          <p:nvPr/>
        </p:nvSpPr>
        <p:spPr>
          <a:xfrm>
            <a:off x="417803" y="5164911"/>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5</a:t>
            </a:r>
          </a:p>
        </p:txBody>
      </p:sp>
      <p:sp>
        <p:nvSpPr>
          <p:cNvPr id="38" name="Arrow: Pentagon 37">
            <a:extLst>
              <a:ext uri="{FF2B5EF4-FFF2-40B4-BE49-F238E27FC236}">
                <a16:creationId xmlns:a16="http://schemas.microsoft.com/office/drawing/2014/main" id="{6258A486-1C9C-63B0-DDBC-94213576738B}"/>
              </a:ext>
            </a:extLst>
          </p:cNvPr>
          <p:cNvSpPr/>
          <p:nvPr/>
        </p:nvSpPr>
        <p:spPr>
          <a:xfrm>
            <a:off x="417803" y="5577898"/>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6</a:t>
            </a:r>
          </a:p>
        </p:txBody>
      </p:sp>
      <p:sp>
        <p:nvSpPr>
          <p:cNvPr id="44" name="Arrow: Pentagon 43">
            <a:extLst>
              <a:ext uri="{FF2B5EF4-FFF2-40B4-BE49-F238E27FC236}">
                <a16:creationId xmlns:a16="http://schemas.microsoft.com/office/drawing/2014/main" id="{046F9535-E29C-D106-CB56-4CE9AC48CB07}"/>
              </a:ext>
            </a:extLst>
          </p:cNvPr>
          <p:cNvSpPr/>
          <p:nvPr/>
        </p:nvSpPr>
        <p:spPr>
          <a:xfrm rot="5400000">
            <a:off x="2399348" y="1832034"/>
            <a:ext cx="631049" cy="1617129"/>
          </a:xfrm>
          <a:prstGeom prst="homePlate">
            <a:avLst/>
          </a:prstGeom>
          <a:ln/>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1600" b="1" dirty="0"/>
              <a:t>RRT Meeting</a:t>
            </a:r>
          </a:p>
          <a:p>
            <a:pPr algn="ctr"/>
            <a:r>
              <a:rPr lang="en-US" sz="1600" b="1" dirty="0"/>
              <a:t>Dates</a:t>
            </a:r>
          </a:p>
        </p:txBody>
      </p:sp>
      <p:sp>
        <p:nvSpPr>
          <p:cNvPr id="45" name="Arrow: Pentagon 44">
            <a:extLst>
              <a:ext uri="{FF2B5EF4-FFF2-40B4-BE49-F238E27FC236}">
                <a16:creationId xmlns:a16="http://schemas.microsoft.com/office/drawing/2014/main" id="{1603CEC9-05AB-E700-B937-1A0F95DEB9E9}"/>
              </a:ext>
            </a:extLst>
          </p:cNvPr>
          <p:cNvSpPr/>
          <p:nvPr/>
        </p:nvSpPr>
        <p:spPr>
          <a:xfrm rot="5400000">
            <a:off x="4343041" y="1591434"/>
            <a:ext cx="580737" cy="2048018"/>
          </a:xfrm>
          <a:prstGeom prst="homePlate">
            <a:avLst/>
          </a:prstGeom>
          <a:ln/>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1600" b="1" dirty="0"/>
              <a:t>RRT Meeting</a:t>
            </a:r>
          </a:p>
          <a:p>
            <a:pPr algn="ctr"/>
            <a:r>
              <a:rPr lang="en-US" sz="1600" b="1" dirty="0"/>
              <a:t>Locations</a:t>
            </a:r>
          </a:p>
        </p:txBody>
      </p:sp>
      <p:graphicFrame>
        <p:nvGraphicFramePr>
          <p:cNvPr id="2" name="Table 1">
            <a:extLst>
              <a:ext uri="{FF2B5EF4-FFF2-40B4-BE49-F238E27FC236}">
                <a16:creationId xmlns:a16="http://schemas.microsoft.com/office/drawing/2014/main" id="{226308BE-AD18-6E24-5A16-81A9C6BDCB81}"/>
              </a:ext>
            </a:extLst>
          </p:cNvPr>
          <p:cNvGraphicFramePr>
            <a:graphicFrameLocks noGrp="1"/>
          </p:cNvGraphicFramePr>
          <p:nvPr>
            <p:extLst>
              <p:ext uri="{D42A27DB-BD31-4B8C-83A1-F6EECF244321}">
                <p14:modId xmlns:p14="http://schemas.microsoft.com/office/powerpoint/2010/main" val="1056190751"/>
              </p:ext>
            </p:extLst>
          </p:nvPr>
        </p:nvGraphicFramePr>
        <p:xfrm>
          <a:off x="7636096" y="3011209"/>
          <a:ext cx="4150800" cy="2624192"/>
        </p:xfrm>
        <a:graphic>
          <a:graphicData uri="http://schemas.openxmlformats.org/drawingml/2006/table">
            <a:tbl>
              <a:tblPr firstRow="1" bandRow="1">
                <a:effectLst/>
                <a:tableStyleId>{5C22544A-7EE6-4342-B048-85BDC9FD1C3A}</a:tableStyleId>
              </a:tblPr>
              <a:tblGrid>
                <a:gridCol w="1718642">
                  <a:extLst>
                    <a:ext uri="{9D8B030D-6E8A-4147-A177-3AD203B41FA5}">
                      <a16:colId xmlns:a16="http://schemas.microsoft.com/office/drawing/2014/main" val="179197290"/>
                    </a:ext>
                  </a:extLst>
                </a:gridCol>
                <a:gridCol w="2432158">
                  <a:extLst>
                    <a:ext uri="{9D8B030D-6E8A-4147-A177-3AD203B41FA5}">
                      <a16:colId xmlns:a16="http://schemas.microsoft.com/office/drawing/2014/main" val="2648464145"/>
                    </a:ext>
                  </a:extLst>
                </a:gridCol>
              </a:tblGrid>
              <a:tr h="395306">
                <a:tc>
                  <a:txBody>
                    <a:bodyPr/>
                    <a:lstStyle/>
                    <a:p>
                      <a:pPr marL="0" marR="0" algn="ctr">
                        <a:spcBef>
                          <a:spcPts val="0"/>
                        </a:spcBef>
                        <a:spcAft>
                          <a:spcPts val="0"/>
                        </a:spcAft>
                        <a:tabLst>
                          <a:tab pos="457200" algn="l"/>
                        </a:tabLst>
                      </a:pPr>
                      <a:r>
                        <a:rPr lang="en-US" sz="1400" b="0" dirty="0">
                          <a:solidFill>
                            <a:schemeClr val="bg1"/>
                          </a:solidFill>
                          <a:effectLst/>
                          <a:latin typeface="+mn-lt"/>
                        </a:rPr>
                        <a:t>Aug 14-15, 2024</a:t>
                      </a:r>
                      <a:endParaRPr lang="en-US" sz="1400" b="0" dirty="0">
                        <a:solidFill>
                          <a:schemeClr val="bg1"/>
                        </a:solidFill>
                        <a:effectLst/>
                        <a:latin typeface="+mn-lt"/>
                        <a:ea typeface="Calibri" panose="020F0502020204030204" pitchFamily="34" charset="0"/>
                      </a:endParaRPr>
                    </a:p>
                  </a:txBody>
                  <a:tcPr marL="47092" marR="47092"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marR="0" algn="ctr">
                        <a:spcBef>
                          <a:spcPts val="0"/>
                        </a:spcBef>
                        <a:spcAft>
                          <a:spcPts val="0"/>
                        </a:spcAft>
                        <a:tabLst>
                          <a:tab pos="457200" algn="l"/>
                        </a:tabLst>
                      </a:pPr>
                      <a:r>
                        <a:rPr lang="en-US" sz="1400" b="0" dirty="0">
                          <a:solidFill>
                            <a:schemeClr val="bg1"/>
                          </a:solidFill>
                          <a:effectLst/>
                          <a:latin typeface="+mn-lt"/>
                        </a:rPr>
                        <a:t>Lenexa, KS</a:t>
                      </a:r>
                      <a:endParaRPr lang="en-US" sz="1400" b="0" dirty="0">
                        <a:solidFill>
                          <a:schemeClr val="bg1"/>
                        </a:solidFill>
                        <a:effectLst/>
                        <a:latin typeface="+mn-lt"/>
                        <a:ea typeface="Calibri" panose="020F0502020204030204" pitchFamily="34" charset="0"/>
                      </a:endParaRPr>
                    </a:p>
                  </a:txBody>
                  <a:tcPr marL="6541" marR="6541" marT="65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762185"/>
                  </a:ext>
                </a:extLst>
              </a:tr>
              <a:tr h="395306">
                <a:tc>
                  <a:txBody>
                    <a:bodyPr/>
                    <a:lstStyle/>
                    <a:p>
                      <a:pPr marL="0" marR="0" algn="ctr">
                        <a:spcBef>
                          <a:spcPts val="0"/>
                        </a:spcBef>
                        <a:spcAft>
                          <a:spcPts val="0"/>
                        </a:spcAft>
                      </a:pPr>
                      <a:r>
                        <a:rPr lang="en-US" sz="1400" b="0" dirty="0">
                          <a:solidFill>
                            <a:schemeClr val="bg1"/>
                          </a:solidFill>
                          <a:effectLst/>
                          <a:latin typeface="+mn-lt"/>
                        </a:rPr>
                        <a:t>May 1-2, 2024</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Denver, CO</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6837602"/>
                  </a:ext>
                </a:extLst>
              </a:tr>
              <a:tr h="474382">
                <a:tc>
                  <a:txBody>
                    <a:bodyPr/>
                    <a:lstStyle/>
                    <a:p>
                      <a:pPr marL="0" marR="0" algn="ctr">
                        <a:spcBef>
                          <a:spcPts val="0"/>
                        </a:spcBef>
                        <a:spcAft>
                          <a:spcPts val="0"/>
                        </a:spcAft>
                      </a:pPr>
                      <a:r>
                        <a:rPr lang="en-US" sz="1400" b="0" dirty="0">
                          <a:solidFill>
                            <a:schemeClr val="bg1"/>
                          </a:solidFill>
                          <a:effectLst/>
                          <a:latin typeface="+mn-lt"/>
                        </a:rPr>
                        <a:t>July 24-25, 2024</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ea typeface="Calibri" panose="020F0502020204030204" pitchFamily="34" charset="0"/>
                        </a:rPr>
                        <a:t>Carson City, NV</a:t>
                      </a: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115401"/>
                  </a:ext>
                </a:extLst>
              </a:tr>
              <a:tr h="324637">
                <a:tc>
                  <a:txBody>
                    <a:bodyPr/>
                    <a:lstStyle/>
                    <a:p>
                      <a:pPr marL="0" marR="0" algn="ctr">
                        <a:spcBef>
                          <a:spcPts val="0"/>
                        </a:spcBef>
                        <a:spcAft>
                          <a:spcPts val="0"/>
                        </a:spcAft>
                      </a:pPr>
                      <a:r>
                        <a:rPr lang="en-US" sz="1400" b="0" dirty="0">
                          <a:solidFill>
                            <a:schemeClr val="bg1"/>
                          </a:solidFill>
                          <a:effectLst/>
                          <a:latin typeface="+mn-lt"/>
                        </a:rPr>
                        <a:t>June 12</a:t>
                      </a:r>
                      <a:r>
                        <a:rPr lang="en-US" sz="1400" b="0" baseline="30000" dirty="0">
                          <a:solidFill>
                            <a:schemeClr val="bg1"/>
                          </a:solidFill>
                          <a:effectLst/>
                          <a:latin typeface="+mn-lt"/>
                        </a:rPr>
                        <a:t>th</a:t>
                      </a:r>
                      <a:endParaRPr lang="en-US" sz="1400" b="0" dirty="0">
                        <a:solidFill>
                          <a:schemeClr val="bg1"/>
                        </a:solidFill>
                        <a:effectLst/>
                        <a:latin typeface="+mn-lt"/>
                      </a:endParaRPr>
                    </a:p>
                    <a:p>
                      <a:pPr marL="0" marR="0" algn="ctr">
                        <a:spcBef>
                          <a:spcPts val="0"/>
                        </a:spcBef>
                        <a:spcAft>
                          <a:spcPts val="0"/>
                        </a:spcAft>
                      </a:pPr>
                      <a:r>
                        <a:rPr lang="en-US" sz="1400" b="0" dirty="0">
                          <a:solidFill>
                            <a:schemeClr val="bg1"/>
                          </a:solidFill>
                          <a:effectLst/>
                          <a:latin typeface="+mn-lt"/>
                        </a:rPr>
                        <a:t>September 25</a:t>
                      </a:r>
                      <a:r>
                        <a:rPr lang="en-US" sz="1400" b="0" baseline="30000" dirty="0">
                          <a:solidFill>
                            <a:schemeClr val="bg1"/>
                          </a:solidFill>
                          <a:effectLst/>
                          <a:latin typeface="+mn-lt"/>
                        </a:rPr>
                        <a:t>th</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Idaho Falls, ID</a:t>
                      </a:r>
                    </a:p>
                    <a:p>
                      <a:pPr marL="0" marR="0" algn="ctr">
                        <a:spcBef>
                          <a:spcPts val="0"/>
                        </a:spcBef>
                        <a:spcAft>
                          <a:spcPts val="0"/>
                        </a:spcAft>
                      </a:pPr>
                      <a:r>
                        <a:rPr lang="en-US" sz="1400" b="0" dirty="0">
                          <a:solidFill>
                            <a:schemeClr val="bg1"/>
                          </a:solidFill>
                          <a:effectLst/>
                          <a:latin typeface="+mn-lt"/>
                        </a:rPr>
                        <a:t>Florence, Oregon</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2175153"/>
                  </a:ext>
                </a:extLst>
              </a:tr>
              <a:tr h="395306">
                <a:tc>
                  <a:txBody>
                    <a:bodyPr/>
                    <a:lstStyle/>
                    <a:p>
                      <a:pPr marL="0" marR="0" algn="ctr">
                        <a:spcBef>
                          <a:spcPts val="0"/>
                        </a:spcBef>
                        <a:spcAft>
                          <a:spcPts val="0"/>
                        </a:spcAft>
                      </a:pPr>
                      <a:r>
                        <a:rPr lang="en-US" sz="1400" b="0" dirty="0">
                          <a:solidFill>
                            <a:schemeClr val="bg1"/>
                          </a:solidFill>
                          <a:effectLst/>
                          <a:latin typeface="+mn-lt"/>
                        </a:rPr>
                        <a:t>Sept 10-12, 2024</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TBD</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5070105"/>
                  </a:ext>
                </a:extLst>
              </a:tr>
              <a:tr h="474382">
                <a:tc>
                  <a:txBody>
                    <a:bodyPr/>
                    <a:lstStyle/>
                    <a:p>
                      <a:pPr marL="0" marR="0" algn="ctr">
                        <a:spcBef>
                          <a:spcPts val="0"/>
                        </a:spcBef>
                        <a:spcAft>
                          <a:spcPts val="0"/>
                        </a:spcAft>
                      </a:pPr>
                      <a:r>
                        <a:rPr lang="en-US" sz="1400" b="0" dirty="0">
                          <a:solidFill>
                            <a:schemeClr val="bg1"/>
                          </a:solidFill>
                          <a:effectLst/>
                          <a:latin typeface="+mn-lt"/>
                        </a:rPr>
                        <a:t>December 12</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b="0" dirty="0">
                          <a:solidFill>
                            <a:schemeClr val="bg1"/>
                          </a:solidFill>
                          <a:effectLst/>
                          <a:latin typeface="+mn-lt"/>
                        </a:rPr>
                        <a:t>Virtual</a:t>
                      </a:r>
                      <a:endParaRPr lang="en-US" sz="1400" b="0" dirty="0">
                        <a:solidFill>
                          <a:schemeClr val="bg1"/>
                        </a:solidFill>
                        <a:effectLst/>
                        <a:latin typeface="+mn-lt"/>
                        <a:ea typeface="Calibri" panose="020F0502020204030204" pitchFamily="34" charset="0"/>
                      </a:endParaRPr>
                    </a:p>
                  </a:txBody>
                  <a:tcPr marL="62789" marR="62789" marT="31395" marB="31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0693300"/>
                  </a:ext>
                </a:extLst>
              </a:tr>
            </a:tbl>
          </a:graphicData>
        </a:graphic>
      </p:graphicFrame>
      <p:sp>
        <p:nvSpPr>
          <p:cNvPr id="3" name="Arrow: Pentagon 2">
            <a:extLst>
              <a:ext uri="{FF2B5EF4-FFF2-40B4-BE49-F238E27FC236}">
                <a16:creationId xmlns:a16="http://schemas.microsoft.com/office/drawing/2014/main" id="{5523343A-C432-79FF-F280-8BFF8C457161}"/>
              </a:ext>
            </a:extLst>
          </p:cNvPr>
          <p:cNvSpPr/>
          <p:nvPr/>
        </p:nvSpPr>
        <p:spPr>
          <a:xfrm>
            <a:off x="6261226" y="5241940"/>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Oceania</a:t>
            </a:r>
          </a:p>
        </p:txBody>
      </p:sp>
      <p:sp>
        <p:nvSpPr>
          <p:cNvPr id="13" name="Arrow: Pentagon 12">
            <a:extLst>
              <a:ext uri="{FF2B5EF4-FFF2-40B4-BE49-F238E27FC236}">
                <a16:creationId xmlns:a16="http://schemas.microsoft.com/office/drawing/2014/main" id="{1D9D2B81-4942-1323-21E5-64F47572B3C6}"/>
              </a:ext>
            </a:extLst>
          </p:cNvPr>
          <p:cNvSpPr/>
          <p:nvPr/>
        </p:nvSpPr>
        <p:spPr>
          <a:xfrm>
            <a:off x="6261226" y="3056043"/>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7</a:t>
            </a:r>
          </a:p>
        </p:txBody>
      </p:sp>
      <p:sp>
        <p:nvSpPr>
          <p:cNvPr id="14" name="Arrow: Pentagon 13">
            <a:extLst>
              <a:ext uri="{FF2B5EF4-FFF2-40B4-BE49-F238E27FC236}">
                <a16:creationId xmlns:a16="http://schemas.microsoft.com/office/drawing/2014/main" id="{41B3503F-1945-0EB7-9480-2B9C488B5565}"/>
              </a:ext>
            </a:extLst>
          </p:cNvPr>
          <p:cNvSpPr/>
          <p:nvPr/>
        </p:nvSpPr>
        <p:spPr>
          <a:xfrm>
            <a:off x="6261226" y="3454739"/>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8</a:t>
            </a:r>
          </a:p>
        </p:txBody>
      </p:sp>
      <p:sp>
        <p:nvSpPr>
          <p:cNvPr id="15" name="Arrow: Pentagon 14">
            <a:extLst>
              <a:ext uri="{FF2B5EF4-FFF2-40B4-BE49-F238E27FC236}">
                <a16:creationId xmlns:a16="http://schemas.microsoft.com/office/drawing/2014/main" id="{1933D7D1-E0D5-EA87-8235-7B4B943CF527}"/>
              </a:ext>
            </a:extLst>
          </p:cNvPr>
          <p:cNvSpPr/>
          <p:nvPr/>
        </p:nvSpPr>
        <p:spPr>
          <a:xfrm>
            <a:off x="6261226" y="3881986"/>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9</a:t>
            </a:r>
          </a:p>
        </p:txBody>
      </p:sp>
      <p:sp>
        <p:nvSpPr>
          <p:cNvPr id="16" name="Arrow: Pentagon 15">
            <a:extLst>
              <a:ext uri="{FF2B5EF4-FFF2-40B4-BE49-F238E27FC236}">
                <a16:creationId xmlns:a16="http://schemas.microsoft.com/office/drawing/2014/main" id="{86550E1B-91C2-2C11-1511-2BC804A74CFA}"/>
              </a:ext>
            </a:extLst>
          </p:cNvPr>
          <p:cNvSpPr/>
          <p:nvPr/>
        </p:nvSpPr>
        <p:spPr>
          <a:xfrm>
            <a:off x="6261226" y="4347342"/>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RRT 10</a:t>
            </a:r>
          </a:p>
        </p:txBody>
      </p:sp>
      <p:sp>
        <p:nvSpPr>
          <p:cNvPr id="17" name="Arrow: Pentagon 16">
            <a:extLst>
              <a:ext uri="{FF2B5EF4-FFF2-40B4-BE49-F238E27FC236}">
                <a16:creationId xmlns:a16="http://schemas.microsoft.com/office/drawing/2014/main" id="{CF5EA72C-28E0-9783-841C-F3E70FCC1439}"/>
              </a:ext>
            </a:extLst>
          </p:cNvPr>
          <p:cNvSpPr/>
          <p:nvPr/>
        </p:nvSpPr>
        <p:spPr>
          <a:xfrm>
            <a:off x="6261226" y="4807120"/>
            <a:ext cx="1264699" cy="319487"/>
          </a:xfrm>
          <a:prstGeom prst="homePlat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t>Alaska</a:t>
            </a:r>
          </a:p>
        </p:txBody>
      </p:sp>
      <p:sp>
        <p:nvSpPr>
          <p:cNvPr id="18" name="Arrow: Pentagon 17">
            <a:extLst>
              <a:ext uri="{FF2B5EF4-FFF2-40B4-BE49-F238E27FC236}">
                <a16:creationId xmlns:a16="http://schemas.microsoft.com/office/drawing/2014/main" id="{01ED9B96-B3F6-8C9A-1EDA-CC3930A1F85C}"/>
              </a:ext>
            </a:extLst>
          </p:cNvPr>
          <p:cNvSpPr/>
          <p:nvPr/>
        </p:nvSpPr>
        <p:spPr>
          <a:xfrm rot="5400000">
            <a:off x="8163335" y="1832737"/>
            <a:ext cx="631048" cy="1615725"/>
          </a:xfrm>
          <a:prstGeom prst="homePlate">
            <a:avLst/>
          </a:prstGeom>
          <a:ln/>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1600" b="1" dirty="0"/>
              <a:t>RRT Meeting</a:t>
            </a:r>
          </a:p>
          <a:p>
            <a:pPr algn="ctr"/>
            <a:r>
              <a:rPr lang="en-US" sz="1600" b="1" dirty="0"/>
              <a:t>Dates</a:t>
            </a:r>
          </a:p>
        </p:txBody>
      </p:sp>
      <p:sp>
        <p:nvSpPr>
          <p:cNvPr id="19" name="Arrow: Pentagon 18">
            <a:extLst>
              <a:ext uri="{FF2B5EF4-FFF2-40B4-BE49-F238E27FC236}">
                <a16:creationId xmlns:a16="http://schemas.microsoft.com/office/drawing/2014/main" id="{0715C311-A6E9-E556-47DB-22A5A1F52227}"/>
              </a:ext>
            </a:extLst>
          </p:cNvPr>
          <p:cNvSpPr/>
          <p:nvPr/>
        </p:nvSpPr>
        <p:spPr>
          <a:xfrm rot="5400000">
            <a:off x="10285228" y="1591435"/>
            <a:ext cx="580737" cy="2048018"/>
          </a:xfrm>
          <a:prstGeom prst="homePlate">
            <a:avLst/>
          </a:prstGeom>
          <a:ln/>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1600" b="1" dirty="0"/>
              <a:t>RRT Meeting</a:t>
            </a:r>
          </a:p>
          <a:p>
            <a:pPr algn="ctr"/>
            <a:r>
              <a:rPr lang="en-US" sz="1600" b="1" dirty="0"/>
              <a:t>Locations</a:t>
            </a:r>
          </a:p>
        </p:txBody>
      </p:sp>
    </p:spTree>
    <p:extLst>
      <p:ext uri="{BB962C8B-B14F-4D97-AF65-F5344CB8AC3E}">
        <p14:creationId xmlns:p14="http://schemas.microsoft.com/office/powerpoint/2010/main" val="1344121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exagon 13">
            <a:extLst>
              <a:ext uri="{FF2B5EF4-FFF2-40B4-BE49-F238E27FC236}">
                <a16:creationId xmlns:a16="http://schemas.microsoft.com/office/drawing/2014/main" id="{DC76D535-A810-93AC-386D-E269057B3C7F}"/>
              </a:ext>
            </a:extLst>
          </p:cNvPr>
          <p:cNvSpPr/>
          <p:nvPr/>
        </p:nvSpPr>
        <p:spPr>
          <a:xfrm rot="16200000">
            <a:off x="1841564" y="2408887"/>
            <a:ext cx="2076347" cy="1878585"/>
          </a:xfrm>
          <a:prstGeom prst="hexagon">
            <a:avLst/>
          </a:prstGeom>
          <a:solidFill>
            <a:srgbClr val="002060"/>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1">
            <a:extLst>
              <a:ext uri="{FF2B5EF4-FFF2-40B4-BE49-F238E27FC236}">
                <a16:creationId xmlns:a16="http://schemas.microsoft.com/office/drawing/2014/main" id="{535B7B6E-B3BD-C591-23D2-3DC415176CC3}"/>
              </a:ext>
              <a:ext uri="{C183D7F6-B498-43B3-948B-1728B52AA6E4}">
                <adec:decorative xmlns:adec="http://schemas.microsoft.com/office/drawing/2017/decorative" val="1"/>
              </a:ext>
            </a:extLst>
          </p:cNvPr>
          <p:cNvSpPr/>
          <p:nvPr/>
        </p:nvSpPr>
        <p:spPr>
          <a:xfrm>
            <a:off x="752355" y="4051142"/>
            <a:ext cx="1933490" cy="222393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bg2"/>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4" name="Freeform: Shape 11">
            <a:extLst>
              <a:ext uri="{FF2B5EF4-FFF2-40B4-BE49-F238E27FC236}">
                <a16:creationId xmlns:a16="http://schemas.microsoft.com/office/drawing/2014/main" id="{A8EC5A59-A8D0-0BDB-6812-026B0D5A9336}"/>
              </a:ext>
              <a:ext uri="{C183D7F6-B498-43B3-948B-1728B52AA6E4}">
                <adec:decorative xmlns:adec="http://schemas.microsoft.com/office/drawing/2017/decorative" val="1"/>
              </a:ext>
            </a:extLst>
          </p:cNvPr>
          <p:cNvSpPr/>
          <p:nvPr/>
        </p:nvSpPr>
        <p:spPr>
          <a:xfrm>
            <a:off x="772532" y="490733"/>
            <a:ext cx="1878587" cy="2252467"/>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4">
              <a:lumMod val="20000"/>
              <a:lumOff val="80000"/>
            </a:scheme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5" name="Title 1">
            <a:extLst>
              <a:ext uri="{FF2B5EF4-FFF2-40B4-BE49-F238E27FC236}">
                <a16:creationId xmlns:a16="http://schemas.microsoft.com/office/drawing/2014/main" id="{7A744FC1-E25B-07C6-475E-3E8FA5528521}"/>
              </a:ext>
            </a:extLst>
          </p:cNvPr>
          <p:cNvSpPr>
            <a:spLocks noGrp="1"/>
          </p:cNvSpPr>
          <p:nvPr>
            <p:ph type="title"/>
          </p:nvPr>
        </p:nvSpPr>
        <p:spPr>
          <a:xfrm>
            <a:off x="1719100" y="2663432"/>
            <a:ext cx="10515600" cy="1012351"/>
          </a:xfrm>
          <a:effectLst>
            <a:outerShdw blurRad="63500" sx="102000" sy="102000" algn="ctr" rotWithShape="0">
              <a:prstClr val="black">
                <a:alpha val="40000"/>
              </a:prstClr>
            </a:outerShdw>
          </a:effectLst>
        </p:spPr>
        <p:txBody>
          <a:bodyPr>
            <a:normAutofit/>
          </a:bodyPr>
          <a:lstStyle/>
          <a:p>
            <a:pPr algn="ctr"/>
            <a:r>
              <a:rPr lang="en-US" sz="4800" b="1"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Other Events:</a:t>
            </a:r>
          </a:p>
        </p:txBody>
      </p:sp>
    </p:spTree>
    <p:extLst>
      <p:ext uri="{BB962C8B-B14F-4D97-AF65-F5344CB8AC3E}">
        <p14:creationId xmlns:p14="http://schemas.microsoft.com/office/powerpoint/2010/main" val="3736171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073BED-1131-DEEE-AE02-96ABB280251D}"/>
              </a:ext>
            </a:extLst>
          </p:cNvPr>
          <p:cNvSpPr txBox="1"/>
          <p:nvPr/>
        </p:nvSpPr>
        <p:spPr>
          <a:xfrm>
            <a:off x="1473804" y="2932575"/>
            <a:ext cx="7378980" cy="3139321"/>
          </a:xfrm>
          <a:prstGeom prst="rect">
            <a:avLst/>
          </a:prstGeom>
          <a:noFill/>
        </p:spPr>
        <p:txBody>
          <a:bodyPr wrap="square">
            <a:spAutoFit/>
          </a:bodyPr>
          <a:lstStyle/>
          <a:p>
            <a:r>
              <a:rPr lang="en-US" b="0" i="0" dirty="0">
                <a:effectLst/>
                <a:latin typeface="Lato" panose="020F0502020204030203" pitchFamily="34" charset="0"/>
              </a:rPr>
              <a:t>The Gulf Research Program (GRP) will host a workshop series to bring together representatives from Alaska and the Gulf of Mexico region to share experiences, knowledge, strategies, and best practices to help prepare for and recover from potential future spills. This effort is in accordance with GRP’s settlement agreement language which refers to reducing risk of future harm to people, the environment, and the economy due to oil spills as a “national priority."</a:t>
            </a:r>
            <a:r>
              <a:rPr lang="en-US" sz="1800" dirty="0">
                <a:effectLst/>
                <a:latin typeface="Calibri" panose="020F0502020204030204" pitchFamily="34" charset="0"/>
                <a:ea typeface="Times New Roman" panose="02020603050405020304" pitchFamily="18" charset="0"/>
              </a:rPr>
              <a:t> </a:t>
            </a:r>
          </a:p>
          <a:p>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u="sng" dirty="0">
                <a:effectLst/>
                <a:latin typeface="Calibri" panose="020F0502020204030204" pitchFamily="34" charset="0"/>
                <a:ea typeface="Times New Roman" panose="02020603050405020304" pitchFamily="18" charset="0"/>
                <a:hlinkClick r:id="rId2">
                  <a:extLst>
                    <a:ext uri="{A12FA001-AC4F-418D-AE19-62706E023703}">
                      <ahyp:hlinkClr xmlns:ahyp="http://schemas.microsoft.com/office/drawing/2018/hyperlinkcolor" val="tx"/>
                    </a:ext>
                  </a:extLst>
                </a:hlinkClick>
              </a:rPr>
              <a:t>https://www.nationalacademies.org/our-work/gulf-alaska-knowledge-exchange-a-workshop-series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p:txBody>
      </p:sp>
      <p:pic>
        <p:nvPicPr>
          <p:cNvPr id="7" name="Picture 6">
            <a:extLst>
              <a:ext uri="{FF2B5EF4-FFF2-40B4-BE49-F238E27FC236}">
                <a16:creationId xmlns:a16="http://schemas.microsoft.com/office/drawing/2014/main" id="{E07CCDA3-91B5-D3E5-EC7F-3C2DC3521D97}"/>
              </a:ext>
            </a:extLst>
          </p:cNvPr>
          <p:cNvPicPr>
            <a:picLocks noChangeAspect="1"/>
          </p:cNvPicPr>
          <p:nvPr/>
        </p:nvPicPr>
        <p:blipFill>
          <a:blip r:embed="rId3"/>
          <a:stretch>
            <a:fillRect/>
          </a:stretch>
        </p:blipFill>
        <p:spPr>
          <a:xfrm>
            <a:off x="1550922" y="1372483"/>
            <a:ext cx="4262137" cy="1175762"/>
          </a:xfrm>
          <a:prstGeom prst="rect">
            <a:avLst/>
          </a:prstGeom>
          <a:effectLst>
            <a:outerShdw blurRad="63500" sx="102000" sy="102000" algn="ctr" rotWithShape="0">
              <a:prstClr val="black">
                <a:alpha val="40000"/>
              </a:prstClr>
            </a:outerShdw>
          </a:effectLst>
        </p:spPr>
      </p:pic>
      <p:sp>
        <p:nvSpPr>
          <p:cNvPr id="8" name="Freeform: Shape 11">
            <a:extLst>
              <a:ext uri="{FF2B5EF4-FFF2-40B4-BE49-F238E27FC236}">
                <a16:creationId xmlns:a16="http://schemas.microsoft.com/office/drawing/2014/main" id="{35CF6232-6C45-D12A-87A2-50BA5EE85534}"/>
              </a:ext>
              <a:ext uri="{C183D7F6-B498-43B3-948B-1728B52AA6E4}">
                <adec:decorative xmlns:adec="http://schemas.microsoft.com/office/drawing/2017/decorative" val="1"/>
              </a:ext>
            </a:extLst>
          </p:cNvPr>
          <p:cNvSpPr/>
          <p:nvPr/>
        </p:nvSpPr>
        <p:spPr>
          <a:xfrm>
            <a:off x="9794730" y="1192220"/>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9" name="Freeform: Shape 11">
            <a:extLst>
              <a:ext uri="{FF2B5EF4-FFF2-40B4-BE49-F238E27FC236}">
                <a16:creationId xmlns:a16="http://schemas.microsoft.com/office/drawing/2014/main" id="{C6A8A8B3-9519-15A2-DAD7-D3766D3435C3}"/>
              </a:ext>
              <a:ext uri="{C183D7F6-B498-43B3-948B-1728B52AA6E4}">
                <adec:decorative xmlns:adec="http://schemas.microsoft.com/office/drawing/2017/decorative" val="1"/>
              </a:ext>
            </a:extLst>
          </p:cNvPr>
          <p:cNvSpPr/>
          <p:nvPr/>
        </p:nvSpPr>
        <p:spPr>
          <a:xfrm>
            <a:off x="9080238" y="1995646"/>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1679631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5F14652-BA67-E8CA-EA62-1CBAAB9FD3B3}"/>
              </a:ext>
            </a:extLst>
          </p:cNvPr>
          <p:cNvSpPr>
            <a:spLocks noGrp="1"/>
          </p:cNvSpPr>
          <p:nvPr>
            <p:ph idx="1"/>
          </p:nvPr>
        </p:nvSpPr>
        <p:spPr>
          <a:xfrm>
            <a:off x="1575114" y="5321146"/>
            <a:ext cx="8835229" cy="815249"/>
          </a:xfrm>
        </p:spPr>
        <p:txBody>
          <a:bodyPr>
            <a:normAutofit/>
          </a:bodyPr>
          <a:lstStyle/>
          <a:p>
            <a:pPr marL="0" indent="0" algn="ctr">
              <a:buNone/>
            </a:pPr>
            <a:r>
              <a:rPr lang="en-US" sz="1600" b="0" i="0" u="none" strike="noStrike" kern="1200" dirty="0">
                <a:solidFill>
                  <a:schemeClr val="tx1"/>
                </a:solidFill>
                <a:effectLst/>
                <a:latin typeface="+mn-lt"/>
                <a:ea typeface="+mn-ea"/>
                <a:cs typeface="+mn-cs"/>
              </a:rPr>
              <a:t>https://www.njepa.org/website/73427/</a:t>
            </a:r>
          </a:p>
        </p:txBody>
      </p:sp>
      <p:pic>
        <p:nvPicPr>
          <p:cNvPr id="3" name="Picture 2">
            <a:extLst>
              <a:ext uri="{FF2B5EF4-FFF2-40B4-BE49-F238E27FC236}">
                <a16:creationId xmlns:a16="http://schemas.microsoft.com/office/drawing/2014/main" id="{19004260-1333-AF9C-A289-07FD065A63B5}"/>
              </a:ext>
            </a:extLst>
          </p:cNvPr>
          <p:cNvPicPr>
            <a:picLocks noChangeAspect="1"/>
          </p:cNvPicPr>
          <p:nvPr/>
        </p:nvPicPr>
        <p:blipFill>
          <a:blip r:embed="rId2"/>
          <a:stretch>
            <a:fillRect/>
          </a:stretch>
        </p:blipFill>
        <p:spPr>
          <a:xfrm>
            <a:off x="908346" y="638978"/>
            <a:ext cx="10363493" cy="448106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AB05241D-BBB2-D6DD-80C7-E2728D998ABC}"/>
              </a:ext>
            </a:extLst>
          </p:cNvPr>
          <p:cNvSpPr txBox="1"/>
          <p:nvPr/>
        </p:nvSpPr>
        <p:spPr>
          <a:xfrm>
            <a:off x="3129443" y="786631"/>
            <a:ext cx="5921298" cy="369332"/>
          </a:xfrm>
          <a:prstGeom prst="rect">
            <a:avLst/>
          </a:prstGeom>
          <a:noFill/>
        </p:spPr>
        <p:txBody>
          <a:bodyPr wrap="square" rtlCol="0">
            <a:spAutoFit/>
          </a:bodyPr>
          <a:lstStyle/>
          <a:p>
            <a:pPr algn="ctr"/>
            <a:r>
              <a:rPr lang="en-US" dirty="0"/>
              <a:t>NJ Emergency Preparedness Association</a:t>
            </a:r>
          </a:p>
        </p:txBody>
      </p:sp>
    </p:spTree>
    <p:extLst>
      <p:ext uri="{BB962C8B-B14F-4D97-AF65-F5344CB8AC3E}">
        <p14:creationId xmlns:p14="http://schemas.microsoft.com/office/powerpoint/2010/main" val="1300826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Shape 11">
            <a:extLst>
              <a:ext uri="{FF2B5EF4-FFF2-40B4-BE49-F238E27FC236}">
                <a16:creationId xmlns:a16="http://schemas.microsoft.com/office/drawing/2014/main" id="{0FAF2E84-8A09-EA4E-DD32-B6CDF57CE063}"/>
              </a:ext>
              <a:ext uri="{C183D7F6-B498-43B3-948B-1728B52AA6E4}">
                <adec:decorative xmlns:adec="http://schemas.microsoft.com/office/drawing/2017/decorative" val="1"/>
              </a:ext>
            </a:extLst>
          </p:cNvPr>
          <p:cNvSpPr/>
          <p:nvPr/>
        </p:nvSpPr>
        <p:spPr>
          <a:xfrm>
            <a:off x="10349253" y="391435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5" name="Freeform: Shape 11">
            <a:extLst>
              <a:ext uri="{FF2B5EF4-FFF2-40B4-BE49-F238E27FC236}">
                <a16:creationId xmlns:a16="http://schemas.microsoft.com/office/drawing/2014/main" id="{F2CF1A72-40E0-C824-7B38-E01448D7E1E6}"/>
              </a:ext>
              <a:ext uri="{C183D7F6-B498-43B3-948B-1728B52AA6E4}">
                <adec:decorative xmlns:adec="http://schemas.microsoft.com/office/drawing/2017/decorative" val="1"/>
              </a:ext>
            </a:extLst>
          </p:cNvPr>
          <p:cNvSpPr/>
          <p:nvPr/>
        </p:nvSpPr>
        <p:spPr>
          <a:xfrm>
            <a:off x="9634761" y="471778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pic>
        <p:nvPicPr>
          <p:cNvPr id="10" name="Picture 9">
            <a:extLst>
              <a:ext uri="{FF2B5EF4-FFF2-40B4-BE49-F238E27FC236}">
                <a16:creationId xmlns:a16="http://schemas.microsoft.com/office/drawing/2014/main" id="{422B9164-3B35-8185-1286-48F9F8015CC8}"/>
              </a:ext>
            </a:extLst>
          </p:cNvPr>
          <p:cNvPicPr>
            <a:picLocks noChangeAspect="1"/>
          </p:cNvPicPr>
          <p:nvPr/>
        </p:nvPicPr>
        <p:blipFill>
          <a:blip r:embed="rId2"/>
          <a:stretch>
            <a:fillRect/>
          </a:stretch>
        </p:blipFill>
        <p:spPr>
          <a:xfrm>
            <a:off x="1208007" y="924437"/>
            <a:ext cx="7792152" cy="4568449"/>
          </a:xfrm>
          <a:prstGeom prst="rect">
            <a:avLst/>
          </a:prstGeom>
          <a:effectLst>
            <a:outerShdw blurRad="63500" sx="102000" sy="102000" algn="ctr" rotWithShape="0">
              <a:prstClr val="black">
                <a:alpha val="40000"/>
              </a:prstClr>
            </a:outerShdw>
          </a:effectLst>
        </p:spPr>
      </p:pic>
      <p:sp>
        <p:nvSpPr>
          <p:cNvPr id="6" name="Content Placeholder 5">
            <a:extLst>
              <a:ext uri="{FF2B5EF4-FFF2-40B4-BE49-F238E27FC236}">
                <a16:creationId xmlns:a16="http://schemas.microsoft.com/office/drawing/2014/main" id="{2D355EB2-02C1-0550-0D29-D6AEB88F0A3D}"/>
              </a:ext>
            </a:extLst>
          </p:cNvPr>
          <p:cNvSpPr txBox="1">
            <a:spLocks/>
          </p:cNvSpPr>
          <p:nvPr/>
        </p:nvSpPr>
        <p:spPr>
          <a:xfrm>
            <a:off x="2707307" y="3691959"/>
            <a:ext cx="4477279" cy="213087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r>
              <a:rPr lang="en-US" b="1" dirty="0">
                <a:solidFill>
                  <a:schemeClr val="tx1"/>
                </a:solidFill>
                <a:effectLst>
                  <a:outerShdw blurRad="38100" dist="38100" dir="2700000" algn="tl">
                    <a:srgbClr val="000000">
                      <a:alpha val="43137"/>
                    </a:srgbClr>
                  </a:outerShdw>
                </a:effectLst>
              </a:rPr>
              <a:t>The International Oil Spill Conference (IOSC)</a:t>
            </a:r>
          </a:p>
          <a:p>
            <a:pPr marL="0" indent="0" algn="ctr">
              <a:buFont typeface="Wingdings 3" panose="05040102010807070707" pitchFamily="18" charset="2"/>
              <a:buNone/>
            </a:pPr>
            <a:endParaRPr lang="en-US" u="sng" dirty="0">
              <a:solidFill>
                <a:schemeClr val="bg2"/>
              </a:solidFill>
            </a:endParaRPr>
          </a:p>
          <a:p>
            <a:pPr marL="0" indent="0" algn="ctr">
              <a:spcBef>
                <a:spcPts val="0"/>
              </a:spcBef>
              <a:spcAft>
                <a:spcPts val="0"/>
              </a:spcAft>
              <a:buNone/>
            </a:pPr>
            <a:r>
              <a:rPr lang="en-US" sz="1600" dirty="0">
                <a:solidFill>
                  <a:schemeClr val="tx1">
                    <a:lumMod val="95000"/>
                  </a:schemeClr>
                </a:solidFill>
                <a:ea typeface="Calibri" panose="020F0502020204030204" pitchFamily="34" charset="0"/>
                <a:cs typeface="Times New Roman" panose="02020603050405020304" pitchFamily="18" charset="0"/>
              </a:rPr>
              <a:t>New Orleans, LA</a:t>
            </a:r>
          </a:p>
          <a:p>
            <a:pPr marL="0" indent="0" algn="ctr">
              <a:buNone/>
            </a:pPr>
            <a:r>
              <a:rPr lang="en-US" sz="1600" b="0" dirty="0">
                <a:solidFill>
                  <a:schemeClr val="tx1">
                    <a:lumMod val="95000"/>
                  </a:schemeClr>
                </a:solidFill>
                <a:effectLst/>
                <a:latin typeface="+mn-lt"/>
                <a:ea typeface="Calibri" panose="020F0502020204030204" pitchFamily="34" charset="0"/>
                <a:cs typeface="Times New Roman" panose="02020603050405020304" pitchFamily="18" charset="0"/>
              </a:rPr>
              <a:t>May 13-16, 2024</a:t>
            </a:r>
          </a:p>
          <a:p>
            <a:pPr marL="0" indent="0" algn="ctr">
              <a:buFont typeface="Wingdings 3" panose="05040102010807070707" pitchFamily="18" charset="2"/>
              <a:buNone/>
            </a:pPr>
            <a:endParaRPr lang="en-US" sz="1600" dirty="0">
              <a:solidFill>
                <a:schemeClr val="tx1"/>
              </a:solidFill>
            </a:endParaRPr>
          </a:p>
        </p:txBody>
      </p:sp>
      <p:sp>
        <p:nvSpPr>
          <p:cNvPr id="12" name="TextBox 11">
            <a:extLst>
              <a:ext uri="{FF2B5EF4-FFF2-40B4-BE49-F238E27FC236}">
                <a16:creationId xmlns:a16="http://schemas.microsoft.com/office/drawing/2014/main" id="{4F94AC9C-BBC2-030A-6051-997E3B75F650}"/>
              </a:ext>
            </a:extLst>
          </p:cNvPr>
          <p:cNvSpPr txBox="1"/>
          <p:nvPr/>
        </p:nvSpPr>
        <p:spPr>
          <a:xfrm>
            <a:off x="2134029" y="5788608"/>
            <a:ext cx="6097836" cy="369332"/>
          </a:xfrm>
          <a:prstGeom prst="rect">
            <a:avLst/>
          </a:prstGeom>
          <a:noFill/>
        </p:spPr>
        <p:txBody>
          <a:bodyPr wrap="square">
            <a:spAutoFit/>
          </a:bodyPr>
          <a:lstStyle/>
          <a:p>
            <a:pPr marL="0" indent="0" algn="ctr">
              <a:buNone/>
            </a:pPr>
            <a:r>
              <a:rPr lang="en-US" sz="1800" dirty="0">
                <a:hlinkClick r:id="rId3">
                  <a:extLst>
                    <a:ext uri="{A12FA001-AC4F-418D-AE19-62706E023703}">
                      <ahyp:hlinkClr xmlns:ahyp="http://schemas.microsoft.com/office/drawing/2018/hyperlinkcolor" val="tx"/>
                    </a:ext>
                  </a:extLst>
                </a:hlinkClick>
              </a:rPr>
              <a:t>https://www.iosc2021.org/</a:t>
            </a:r>
            <a:endParaRPr lang="en-US" sz="1800" dirty="0"/>
          </a:p>
        </p:txBody>
      </p:sp>
    </p:spTree>
    <p:extLst>
      <p:ext uri="{BB962C8B-B14F-4D97-AF65-F5344CB8AC3E}">
        <p14:creationId xmlns:p14="http://schemas.microsoft.com/office/powerpoint/2010/main" val="1272889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58C2518D-086F-CF3B-35E9-7C666254351F}"/>
              </a:ext>
            </a:extLst>
          </p:cNvPr>
          <p:cNvSpPr txBox="1">
            <a:spLocks/>
          </p:cNvSpPr>
          <p:nvPr/>
        </p:nvSpPr>
        <p:spPr>
          <a:xfrm>
            <a:off x="1436439" y="4060435"/>
            <a:ext cx="7735210" cy="782199"/>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spcBef>
                <a:spcPts val="0"/>
              </a:spcBef>
              <a:buNone/>
            </a:pPr>
            <a:r>
              <a:rPr lang="en-US" sz="2000" b="1" dirty="0">
                <a:solidFill>
                  <a:schemeClr val="tx1">
                    <a:lumMod val="95000"/>
                  </a:schemeClr>
                </a:solidFill>
              </a:rPr>
              <a:t>https://www.interspill.org/2025/exhibition/overview/</a:t>
            </a:r>
            <a:endParaRPr lang="en-US" sz="1600" dirty="0">
              <a:solidFill>
                <a:schemeClr val="tx1"/>
              </a:solidFill>
            </a:endParaRPr>
          </a:p>
        </p:txBody>
      </p:sp>
      <p:pic>
        <p:nvPicPr>
          <p:cNvPr id="3" name="Picture 2">
            <a:extLst>
              <a:ext uri="{FF2B5EF4-FFF2-40B4-BE49-F238E27FC236}">
                <a16:creationId xmlns:a16="http://schemas.microsoft.com/office/drawing/2014/main" id="{B7C454D3-E2DA-AEEF-B0FC-C7B11DA9D14F}"/>
              </a:ext>
            </a:extLst>
          </p:cNvPr>
          <p:cNvPicPr>
            <a:picLocks noChangeAspect="1"/>
          </p:cNvPicPr>
          <p:nvPr/>
        </p:nvPicPr>
        <p:blipFill>
          <a:blip r:embed="rId2"/>
          <a:stretch>
            <a:fillRect/>
          </a:stretch>
        </p:blipFill>
        <p:spPr>
          <a:xfrm>
            <a:off x="1871148" y="1471473"/>
            <a:ext cx="6865793" cy="2398032"/>
          </a:xfrm>
          <a:prstGeom prst="rect">
            <a:avLst/>
          </a:prstGeom>
          <a:effectLst>
            <a:outerShdw blurRad="63500" sx="102000" sy="102000" algn="ctr" rotWithShape="0">
              <a:prstClr val="black">
                <a:alpha val="40000"/>
              </a:prstClr>
            </a:outerShdw>
          </a:effectLst>
        </p:spPr>
      </p:pic>
      <p:sp>
        <p:nvSpPr>
          <p:cNvPr id="5" name="Freeform: Shape 11">
            <a:extLst>
              <a:ext uri="{FF2B5EF4-FFF2-40B4-BE49-F238E27FC236}">
                <a16:creationId xmlns:a16="http://schemas.microsoft.com/office/drawing/2014/main" id="{7894700B-7C65-D8B3-FE4A-1D5C5EF5C7F0}"/>
              </a:ext>
              <a:ext uri="{C183D7F6-B498-43B3-948B-1728B52AA6E4}">
                <adec:decorative xmlns:adec="http://schemas.microsoft.com/office/drawing/2017/decorative" val="1"/>
              </a:ext>
            </a:extLst>
          </p:cNvPr>
          <p:cNvSpPr/>
          <p:nvPr/>
        </p:nvSpPr>
        <p:spPr>
          <a:xfrm>
            <a:off x="10243388" y="386950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 name="Freeform: Shape 11">
            <a:extLst>
              <a:ext uri="{FF2B5EF4-FFF2-40B4-BE49-F238E27FC236}">
                <a16:creationId xmlns:a16="http://schemas.microsoft.com/office/drawing/2014/main" id="{8BFBD231-239E-4BEB-5C6C-85952C3E95AC}"/>
              </a:ext>
              <a:ext uri="{C183D7F6-B498-43B3-948B-1728B52AA6E4}">
                <adec:decorative xmlns:adec="http://schemas.microsoft.com/office/drawing/2017/decorative" val="1"/>
              </a:ext>
            </a:extLst>
          </p:cNvPr>
          <p:cNvSpPr/>
          <p:nvPr/>
        </p:nvSpPr>
        <p:spPr>
          <a:xfrm>
            <a:off x="9528896" y="467293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979520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602E0C-3D12-EBB2-2C5B-DECE6E02D406}"/>
              </a:ext>
            </a:extLst>
          </p:cNvPr>
          <p:cNvPicPr>
            <a:picLocks noChangeAspect="1"/>
          </p:cNvPicPr>
          <p:nvPr/>
        </p:nvPicPr>
        <p:blipFill>
          <a:blip r:embed="rId2"/>
          <a:stretch>
            <a:fillRect/>
          </a:stretch>
        </p:blipFill>
        <p:spPr>
          <a:xfrm>
            <a:off x="1547355" y="1063830"/>
            <a:ext cx="7126665" cy="4270325"/>
          </a:xfrm>
          <a:prstGeom prst="rect">
            <a:avLst/>
          </a:prstGeom>
          <a:effectLst>
            <a:outerShdw blurRad="63500" sx="102000" sy="102000" algn="ctr" rotWithShape="0">
              <a:prstClr val="black">
                <a:alpha val="40000"/>
              </a:prstClr>
            </a:outerShdw>
          </a:effectLst>
        </p:spPr>
      </p:pic>
      <p:sp>
        <p:nvSpPr>
          <p:cNvPr id="8" name="Content Placeholder 5">
            <a:extLst>
              <a:ext uri="{FF2B5EF4-FFF2-40B4-BE49-F238E27FC236}">
                <a16:creationId xmlns:a16="http://schemas.microsoft.com/office/drawing/2014/main" id="{3B03CE5E-BB16-3E2B-30EB-0873F7BA0A36}"/>
              </a:ext>
            </a:extLst>
          </p:cNvPr>
          <p:cNvSpPr txBox="1">
            <a:spLocks/>
          </p:cNvSpPr>
          <p:nvPr/>
        </p:nvSpPr>
        <p:spPr>
          <a:xfrm>
            <a:off x="1448203" y="4256087"/>
            <a:ext cx="5925011" cy="148727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spcBef>
                <a:spcPts val="0"/>
              </a:spcBef>
              <a:spcAft>
                <a:spcPts val="0"/>
              </a:spcAft>
              <a:buNone/>
            </a:pPr>
            <a:r>
              <a:rPr lang="en-US" sz="1800" dirty="0">
                <a:solidFill>
                  <a:schemeClr val="tx1">
                    <a:lumMod val="95000"/>
                  </a:schemeClr>
                </a:solidFill>
                <a:cs typeface="Times New Roman" panose="02020603050405020304" pitchFamily="18" charset="0"/>
              </a:rPr>
              <a:t>Hilton Baltimore - Baltimore, MD</a:t>
            </a:r>
          </a:p>
          <a:p>
            <a:pPr marL="0" indent="0" algn="ctr">
              <a:spcBef>
                <a:spcPts val="0"/>
              </a:spcBef>
              <a:spcAft>
                <a:spcPts val="0"/>
              </a:spcAft>
              <a:buNone/>
            </a:pPr>
            <a:r>
              <a:rPr lang="en-US" sz="1800" dirty="0">
                <a:solidFill>
                  <a:schemeClr val="tx1"/>
                </a:solidFill>
              </a:rPr>
              <a:t>June 5-9, 2024</a:t>
            </a:r>
          </a:p>
          <a:p>
            <a:pPr marL="0" indent="0" algn="ctr">
              <a:spcBef>
                <a:spcPts val="0"/>
              </a:spcBef>
              <a:spcAft>
                <a:spcPts val="0"/>
              </a:spcAft>
              <a:buNone/>
            </a:pPr>
            <a:endParaRPr lang="en-US" sz="1800" dirty="0">
              <a:solidFill>
                <a:schemeClr val="tx1">
                  <a:lumMod val="95000"/>
                </a:schemeClr>
              </a:solidFill>
              <a:ea typeface="Calibri" panose="020F0502020204030204" pitchFamily="34" charset="0"/>
              <a:cs typeface="Times New Roman" panose="02020603050405020304" pitchFamily="18" charset="0"/>
            </a:endParaRPr>
          </a:p>
          <a:p>
            <a:pPr marL="0" indent="0">
              <a:buFont typeface="Wingdings 3" panose="05040102010807070707" pitchFamily="18" charset="2"/>
              <a:buNone/>
            </a:pPr>
            <a:endParaRPr lang="en-US" sz="1600" dirty="0">
              <a:solidFill>
                <a:schemeClr val="tx1"/>
              </a:solidFill>
            </a:endParaRPr>
          </a:p>
        </p:txBody>
      </p:sp>
      <p:sp>
        <p:nvSpPr>
          <p:cNvPr id="2" name="Freeform: Shape 11">
            <a:extLst>
              <a:ext uri="{FF2B5EF4-FFF2-40B4-BE49-F238E27FC236}">
                <a16:creationId xmlns:a16="http://schemas.microsoft.com/office/drawing/2014/main" id="{28F9FA4C-66AE-A29F-BA58-4796F5B368E2}"/>
              </a:ext>
              <a:ext uri="{C183D7F6-B498-43B3-948B-1728B52AA6E4}">
                <adec:decorative xmlns:adec="http://schemas.microsoft.com/office/drawing/2017/decorative" val="1"/>
              </a:ext>
            </a:extLst>
          </p:cNvPr>
          <p:cNvSpPr/>
          <p:nvPr/>
        </p:nvSpPr>
        <p:spPr>
          <a:xfrm>
            <a:off x="10243388" y="386950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3" name="Freeform: Shape 11">
            <a:extLst>
              <a:ext uri="{FF2B5EF4-FFF2-40B4-BE49-F238E27FC236}">
                <a16:creationId xmlns:a16="http://schemas.microsoft.com/office/drawing/2014/main" id="{31954712-56B5-7A4B-DAD0-3F9F37D8F52B}"/>
              </a:ext>
              <a:ext uri="{C183D7F6-B498-43B3-948B-1728B52AA6E4}">
                <adec:decorative xmlns:adec="http://schemas.microsoft.com/office/drawing/2017/decorative" val="1"/>
              </a:ext>
            </a:extLst>
          </p:cNvPr>
          <p:cNvSpPr/>
          <p:nvPr/>
        </p:nvSpPr>
        <p:spPr>
          <a:xfrm>
            <a:off x="9528896" y="467293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5" name="TextBox 4">
            <a:extLst>
              <a:ext uri="{FF2B5EF4-FFF2-40B4-BE49-F238E27FC236}">
                <a16:creationId xmlns:a16="http://schemas.microsoft.com/office/drawing/2014/main" id="{C66852B4-44E2-F477-92B8-B4899E051AB8}"/>
              </a:ext>
            </a:extLst>
          </p:cNvPr>
          <p:cNvSpPr txBox="1"/>
          <p:nvPr/>
        </p:nvSpPr>
        <p:spPr>
          <a:xfrm>
            <a:off x="1547354" y="5470918"/>
            <a:ext cx="7126665" cy="830997"/>
          </a:xfrm>
          <a:prstGeom prst="rect">
            <a:avLst/>
          </a:prstGeom>
          <a:noFill/>
        </p:spPr>
        <p:txBody>
          <a:bodyPr wrap="square">
            <a:spAutoFit/>
          </a:bodyPr>
          <a:lstStyle/>
          <a:p>
            <a:pPr algn="ctr"/>
            <a:r>
              <a:rPr lang="en-US" sz="1600" dirty="0"/>
              <a:t>https://www.iafc.org/events/event/2024/06/05/default-calendar/international-hazardous-materials-response-teams-conference-2024</a:t>
            </a:r>
          </a:p>
        </p:txBody>
      </p:sp>
    </p:spTree>
    <p:extLst>
      <p:ext uri="{BB962C8B-B14F-4D97-AF65-F5344CB8AC3E}">
        <p14:creationId xmlns:p14="http://schemas.microsoft.com/office/powerpoint/2010/main" val="2901576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reeform: Shape 11">
            <a:extLst>
              <a:ext uri="{FF2B5EF4-FFF2-40B4-BE49-F238E27FC236}">
                <a16:creationId xmlns:a16="http://schemas.microsoft.com/office/drawing/2014/main" id="{22EECBEB-709A-1A23-B7A2-78AB6D1B2DD7}"/>
              </a:ext>
              <a:ext uri="{C183D7F6-B498-43B3-948B-1728B52AA6E4}">
                <adec:decorative xmlns:adec="http://schemas.microsoft.com/office/drawing/2017/decorative" val="1"/>
              </a:ext>
            </a:extLst>
          </p:cNvPr>
          <p:cNvSpPr/>
          <p:nvPr/>
        </p:nvSpPr>
        <p:spPr>
          <a:xfrm>
            <a:off x="10243388" y="386950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 name="Freeform: Shape 11">
            <a:extLst>
              <a:ext uri="{FF2B5EF4-FFF2-40B4-BE49-F238E27FC236}">
                <a16:creationId xmlns:a16="http://schemas.microsoft.com/office/drawing/2014/main" id="{AC803185-CCF5-D8A8-4F8A-80E019D51F18}"/>
              </a:ext>
              <a:ext uri="{C183D7F6-B498-43B3-948B-1728B52AA6E4}">
                <adec:decorative xmlns:adec="http://schemas.microsoft.com/office/drawing/2017/decorative" val="1"/>
              </a:ext>
            </a:extLst>
          </p:cNvPr>
          <p:cNvSpPr/>
          <p:nvPr/>
        </p:nvSpPr>
        <p:spPr>
          <a:xfrm>
            <a:off x="9528896" y="467293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pic>
        <p:nvPicPr>
          <p:cNvPr id="10" name="Picture 9">
            <a:extLst>
              <a:ext uri="{FF2B5EF4-FFF2-40B4-BE49-F238E27FC236}">
                <a16:creationId xmlns:a16="http://schemas.microsoft.com/office/drawing/2014/main" id="{A3B1184A-B6D5-A22C-6ED5-C4AD8DB7E663}"/>
              </a:ext>
            </a:extLst>
          </p:cNvPr>
          <p:cNvPicPr>
            <a:picLocks noChangeAspect="1"/>
          </p:cNvPicPr>
          <p:nvPr/>
        </p:nvPicPr>
        <p:blipFill>
          <a:blip r:embed="rId2"/>
          <a:stretch>
            <a:fillRect/>
          </a:stretch>
        </p:blipFill>
        <p:spPr>
          <a:xfrm>
            <a:off x="2363586" y="1162365"/>
            <a:ext cx="6619476" cy="4004734"/>
          </a:xfrm>
          <a:prstGeom prst="rect">
            <a:avLst/>
          </a:prstGeom>
          <a:effectLst>
            <a:outerShdw blurRad="63500" sx="102000" sy="102000" algn="ctr" rotWithShape="0">
              <a:prstClr val="black">
                <a:alpha val="40000"/>
              </a:prstClr>
            </a:outerShdw>
          </a:effectLst>
        </p:spPr>
      </p:pic>
      <p:sp>
        <p:nvSpPr>
          <p:cNvPr id="12" name="TextBox 11">
            <a:extLst>
              <a:ext uri="{FF2B5EF4-FFF2-40B4-BE49-F238E27FC236}">
                <a16:creationId xmlns:a16="http://schemas.microsoft.com/office/drawing/2014/main" id="{57F16C99-F34C-3DAD-D729-18A396D288A8}"/>
              </a:ext>
            </a:extLst>
          </p:cNvPr>
          <p:cNvSpPr txBox="1"/>
          <p:nvPr/>
        </p:nvSpPr>
        <p:spPr>
          <a:xfrm>
            <a:off x="2617415" y="5326303"/>
            <a:ext cx="6097836" cy="369332"/>
          </a:xfrm>
          <a:prstGeom prst="rect">
            <a:avLst/>
          </a:prstGeom>
          <a:noFill/>
        </p:spPr>
        <p:txBody>
          <a:bodyPr wrap="square">
            <a:spAutoFit/>
          </a:bodyPr>
          <a:lstStyle/>
          <a:p>
            <a:pPr algn="ctr"/>
            <a:r>
              <a:rPr lang="en-US" dirty="0"/>
              <a:t>https://www.cleangulf.org/</a:t>
            </a:r>
          </a:p>
        </p:txBody>
      </p:sp>
    </p:spTree>
    <p:extLst>
      <p:ext uri="{BB962C8B-B14F-4D97-AF65-F5344CB8AC3E}">
        <p14:creationId xmlns:p14="http://schemas.microsoft.com/office/powerpoint/2010/main" val="2106033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DEE387-1417-7384-5255-E1D017924E58}"/>
              </a:ext>
            </a:extLst>
          </p:cNvPr>
          <p:cNvPicPr>
            <a:picLocks noChangeAspect="1"/>
          </p:cNvPicPr>
          <p:nvPr/>
        </p:nvPicPr>
        <p:blipFill>
          <a:blip r:embed="rId2"/>
          <a:stretch>
            <a:fillRect/>
          </a:stretch>
        </p:blipFill>
        <p:spPr>
          <a:xfrm>
            <a:off x="2073499" y="567848"/>
            <a:ext cx="6128065" cy="5175516"/>
          </a:xfrm>
          <a:prstGeom prst="rect">
            <a:avLst/>
          </a:prstGeom>
          <a:effectLst>
            <a:outerShdw blurRad="63500" sx="102000" sy="102000" algn="ctr" rotWithShape="0">
              <a:prstClr val="black">
                <a:alpha val="40000"/>
              </a:prstClr>
            </a:outerShdw>
          </a:effectLst>
        </p:spPr>
      </p:pic>
      <p:sp>
        <p:nvSpPr>
          <p:cNvPr id="6" name="Freeform: Shape 11">
            <a:extLst>
              <a:ext uri="{FF2B5EF4-FFF2-40B4-BE49-F238E27FC236}">
                <a16:creationId xmlns:a16="http://schemas.microsoft.com/office/drawing/2014/main" id="{92DF2B6E-182C-8352-8A8A-40F5BA11C0DD}"/>
              </a:ext>
              <a:ext uri="{C183D7F6-B498-43B3-948B-1728B52AA6E4}">
                <adec:decorative xmlns:adec="http://schemas.microsoft.com/office/drawing/2017/decorative" val="1"/>
              </a:ext>
            </a:extLst>
          </p:cNvPr>
          <p:cNvSpPr/>
          <p:nvPr/>
        </p:nvSpPr>
        <p:spPr>
          <a:xfrm>
            <a:off x="10243388" y="3869505"/>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2060">
              <a:alpha val="50196"/>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 name="Freeform: Shape 11">
            <a:extLst>
              <a:ext uri="{FF2B5EF4-FFF2-40B4-BE49-F238E27FC236}">
                <a16:creationId xmlns:a16="http://schemas.microsoft.com/office/drawing/2014/main" id="{DEACFAEE-D190-BB95-595C-BAE55DA08ACA}"/>
              </a:ext>
              <a:ext uri="{C183D7F6-B498-43B3-948B-1728B52AA6E4}">
                <adec:decorative xmlns:adec="http://schemas.microsoft.com/office/drawing/2017/decorative" val="1"/>
              </a:ext>
            </a:extLst>
          </p:cNvPr>
          <p:cNvSpPr/>
          <p:nvPr/>
        </p:nvSpPr>
        <p:spPr>
          <a:xfrm>
            <a:off x="9528896" y="4672931"/>
            <a:ext cx="1637958" cy="187385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FF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9" name="TextBox 8">
            <a:extLst>
              <a:ext uri="{FF2B5EF4-FFF2-40B4-BE49-F238E27FC236}">
                <a16:creationId xmlns:a16="http://schemas.microsoft.com/office/drawing/2014/main" id="{6E9AD51E-FBFA-7647-EDBD-219086F1C845}"/>
              </a:ext>
            </a:extLst>
          </p:cNvPr>
          <p:cNvSpPr txBox="1"/>
          <p:nvPr/>
        </p:nvSpPr>
        <p:spPr>
          <a:xfrm>
            <a:off x="2597226" y="5974968"/>
            <a:ext cx="6097836" cy="369332"/>
          </a:xfrm>
          <a:prstGeom prst="rect">
            <a:avLst/>
          </a:prstGeom>
          <a:noFill/>
        </p:spPr>
        <p:txBody>
          <a:bodyPr wrap="square">
            <a:spAutoFit/>
          </a:bodyPr>
          <a:lstStyle/>
          <a:p>
            <a:r>
              <a:rPr lang="en-US" dirty="0"/>
              <a:t>https://www.cleanwaterwaysevent.org/</a:t>
            </a:r>
          </a:p>
        </p:txBody>
      </p:sp>
    </p:spTree>
    <p:extLst>
      <p:ext uri="{BB962C8B-B14F-4D97-AF65-F5344CB8AC3E}">
        <p14:creationId xmlns:p14="http://schemas.microsoft.com/office/powerpoint/2010/main" val="551440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F62C4382-FABD-3FD4-5A0E-1FE17D3763FA}"/>
              </a:ext>
            </a:extLst>
          </p:cNvPr>
          <p:cNvPicPr>
            <a:picLocks noGrp="1" noChangeAspect="1"/>
          </p:cNvPicPr>
          <p:nvPr>
            <p:ph type="pic" sz="quarter" idx="49"/>
          </p:nvPr>
        </p:nvPicPr>
        <p:blipFill>
          <a:blip r:embed="rId3"/>
          <a:srcRect l="14305" r="14305"/>
          <a:stretch/>
        </p:blipFill>
        <p:spPr>
          <a:effectLst>
            <a:outerShdw blurRad="63500" sx="102000" sy="102000" algn="ctr" rotWithShape="0">
              <a:prstClr val="black">
                <a:alpha val="40000"/>
              </a:prstClr>
            </a:outerShdw>
          </a:effectLst>
        </p:spPr>
      </p:pic>
      <p:pic>
        <p:nvPicPr>
          <p:cNvPr id="7" name="Picture Placeholder 6">
            <a:extLst>
              <a:ext uri="{FF2B5EF4-FFF2-40B4-BE49-F238E27FC236}">
                <a16:creationId xmlns:a16="http://schemas.microsoft.com/office/drawing/2014/main" id="{6DFF94BD-EEB0-A98E-DFD9-CB8A3A4C08FC}"/>
              </a:ext>
            </a:extLst>
          </p:cNvPr>
          <p:cNvPicPr>
            <a:picLocks noGrp="1" noChangeAspect="1"/>
          </p:cNvPicPr>
          <p:nvPr>
            <p:ph type="pic" sz="quarter" idx="48"/>
          </p:nvPr>
        </p:nvPicPr>
        <p:blipFill>
          <a:blip r:embed="rId4"/>
          <a:srcRect t="11333" b="11333"/>
          <a:stretch/>
        </p:blipFill>
        <p:spPr>
          <a:xfrm>
            <a:off x="1583673" y="4573390"/>
            <a:ext cx="1465840" cy="1289394"/>
          </a:xfrm>
          <a:effectLst>
            <a:outerShdw blurRad="63500" sx="102000" sy="102000" algn="ctr" rotWithShape="0">
              <a:prstClr val="black">
                <a:alpha val="40000"/>
              </a:prstClr>
            </a:outerShdw>
          </a:effectLst>
        </p:spPr>
      </p:pic>
      <p:pic>
        <p:nvPicPr>
          <p:cNvPr id="11" name="Picture Placeholder 10">
            <a:extLst>
              <a:ext uri="{FF2B5EF4-FFF2-40B4-BE49-F238E27FC236}">
                <a16:creationId xmlns:a16="http://schemas.microsoft.com/office/drawing/2014/main" id="{4A37B1A0-1C10-259E-6877-F34377393D63}"/>
              </a:ext>
            </a:extLst>
          </p:cNvPr>
          <p:cNvPicPr>
            <a:picLocks noGrp="1" noChangeAspect="1"/>
          </p:cNvPicPr>
          <p:nvPr>
            <p:ph type="pic" sz="quarter" idx="51"/>
          </p:nvPr>
        </p:nvPicPr>
        <p:blipFill>
          <a:blip r:embed="rId5"/>
          <a:srcRect l="18188" r="18188"/>
          <a:stretch/>
        </p:blipFill>
        <p:spPr>
          <a:xfrm>
            <a:off x="391110" y="-231317"/>
            <a:ext cx="1465840" cy="1289394"/>
          </a:xfrm>
          <a:effectLst>
            <a:outerShdw blurRad="63500" sx="102000" sy="102000" algn="ctr" rotWithShape="0">
              <a:prstClr val="black">
                <a:alpha val="40000"/>
              </a:prstClr>
            </a:outerShdw>
          </a:effectLst>
        </p:spPr>
      </p:pic>
      <p:pic>
        <p:nvPicPr>
          <p:cNvPr id="15" name="Picture Placeholder 14">
            <a:extLst>
              <a:ext uri="{FF2B5EF4-FFF2-40B4-BE49-F238E27FC236}">
                <a16:creationId xmlns:a16="http://schemas.microsoft.com/office/drawing/2014/main" id="{D44A50B3-EEC9-F2FF-34C4-B1126F72AEA0}"/>
              </a:ext>
            </a:extLst>
          </p:cNvPr>
          <p:cNvPicPr>
            <a:picLocks noGrp="1" noChangeAspect="1"/>
          </p:cNvPicPr>
          <p:nvPr>
            <p:ph type="pic" sz="quarter" idx="50"/>
          </p:nvPr>
        </p:nvPicPr>
        <p:blipFill>
          <a:blip r:embed="rId6"/>
          <a:srcRect l="7374" r="7374"/>
          <a:stretch/>
        </p:blipFill>
        <p:spPr>
          <a:effectLst>
            <a:outerShdw blurRad="63500" sx="102000" sy="102000" algn="ctr" rotWithShape="0">
              <a:prstClr val="black">
                <a:alpha val="40000"/>
              </a:prstClr>
            </a:outerShdw>
          </a:effectLst>
        </p:spPr>
      </p:pic>
      <p:sp>
        <p:nvSpPr>
          <p:cNvPr id="8" name="Content Placeholder 2">
            <a:extLst>
              <a:ext uri="{FF2B5EF4-FFF2-40B4-BE49-F238E27FC236}">
                <a16:creationId xmlns:a16="http://schemas.microsoft.com/office/drawing/2014/main" id="{E608C036-A330-A8FA-16D8-7A2B1C1A9E5F}"/>
              </a:ext>
            </a:extLst>
          </p:cNvPr>
          <p:cNvSpPr txBox="1">
            <a:spLocks/>
          </p:cNvSpPr>
          <p:nvPr/>
        </p:nvSpPr>
        <p:spPr>
          <a:xfrm>
            <a:off x="4389443" y="746102"/>
            <a:ext cx="7802557" cy="4471985"/>
          </a:xfrm>
          <a:prstGeom prst="rect">
            <a:avLst/>
          </a:prstGeom>
        </p:spPr>
        <p:txBody>
          <a:bodyPr>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457200" lvl="1" indent="0">
              <a:buNone/>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Please share information with us: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Conferences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Meetings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Workshops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Exercises</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Training</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Other Events that we can share in your area,</a:t>
            </a:r>
          </a:p>
          <a:p>
            <a:pPr marL="914400" lvl="2" indent="0">
              <a:buClr>
                <a:schemeClr val="accent5"/>
              </a:buClr>
              <a:buNone/>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     region, nationally and internationally</a:t>
            </a:r>
          </a:p>
          <a:p>
            <a:pPr lvl="2">
              <a:buClr>
                <a:schemeClr val="accent5"/>
              </a:buClr>
              <a:buFont typeface="Wingdings" panose="05000000000000000000" pitchFamily="2" charset="2"/>
              <a:buChar char="v"/>
            </a:pPr>
            <a:r>
              <a:rPr lang="en-US" sz="2000" dirty="0">
                <a:solidFill>
                  <a:schemeClr val="tx1"/>
                </a:solidFill>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Retirements</a:t>
            </a:r>
          </a:p>
        </p:txBody>
      </p:sp>
    </p:spTree>
    <p:extLst>
      <p:ext uri="{BB962C8B-B14F-4D97-AF65-F5344CB8AC3E}">
        <p14:creationId xmlns:p14="http://schemas.microsoft.com/office/powerpoint/2010/main" val="1233157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John Giese - Manager, Office of Pollution Response &amp; Emergency Preparedness  - Virginia Department of Environmental Quality | LinkedIn">
            <a:extLst>
              <a:ext uri="{FF2B5EF4-FFF2-40B4-BE49-F238E27FC236}">
                <a16:creationId xmlns:a16="http://schemas.microsoft.com/office/drawing/2014/main" id="{BDBDDB9A-E90B-FC34-CC98-E50F002EAD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3623" y="1114440"/>
            <a:ext cx="4842377" cy="484237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1BBB6BA-6B65-23E0-75C3-88573B2D2CD1}"/>
              </a:ext>
            </a:extLst>
          </p:cNvPr>
          <p:cNvSpPr txBox="1"/>
          <p:nvPr/>
        </p:nvSpPr>
        <p:spPr>
          <a:xfrm>
            <a:off x="6411949" y="2174302"/>
            <a:ext cx="4985019" cy="1323439"/>
          </a:xfrm>
          <a:prstGeom prst="rect">
            <a:avLst/>
          </a:prstGeom>
          <a:noFill/>
        </p:spPr>
        <p:txBody>
          <a:bodyPr wrap="square">
            <a:spAutoFit/>
          </a:bodyPr>
          <a:lstStyle/>
          <a:p>
            <a:pPr algn="ctr"/>
            <a:r>
              <a:rPr lang="en-US" sz="4000" b="1" i="0" dirty="0">
                <a:effectLst>
                  <a:outerShdw blurRad="38100" dist="38100" dir="2700000" algn="tl">
                    <a:srgbClr val="000000">
                      <a:alpha val="43137"/>
                    </a:srgbClr>
                  </a:outerShdw>
                </a:effectLst>
                <a:latin typeface="Lato" panose="020F0502020204030203" pitchFamily="34" charset="0"/>
              </a:rPr>
              <a:t>Thank You</a:t>
            </a:r>
          </a:p>
          <a:p>
            <a:pPr algn="ctr"/>
            <a:r>
              <a:rPr lang="en-US" sz="4000" b="1" dirty="0">
                <a:effectLst>
                  <a:outerShdw blurRad="38100" dist="38100" dir="2700000" algn="tl">
                    <a:srgbClr val="000000">
                      <a:alpha val="43137"/>
                    </a:srgbClr>
                  </a:outerShdw>
                </a:effectLst>
                <a:latin typeface="Lato" panose="020F0502020204030203" pitchFamily="34" charset="0"/>
              </a:rPr>
              <a:t>John Giese</a:t>
            </a:r>
            <a:endParaRPr lang="en-US" sz="4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950601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95978</TotalTime>
  <Words>374</Words>
  <Application>Microsoft Office PowerPoint</Application>
  <PresentationFormat>Widescreen</PresentationFormat>
  <Paragraphs>88</Paragraphs>
  <Slides>12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Abadi Extra Light</vt:lpstr>
      <vt:lpstr>Adobe Devanagari</vt:lpstr>
      <vt:lpstr>Calibri</vt:lpstr>
      <vt:lpstr>Century Gothic</vt:lpstr>
      <vt:lpstr>Lato</vt:lpstr>
      <vt:lpstr>Posterama Text SemiBold</vt:lpstr>
      <vt:lpstr>Wingdings</vt:lpstr>
      <vt:lpstr>Wingdings 3</vt:lpstr>
      <vt:lpstr>Slice</vt:lpstr>
      <vt:lpstr>PowerPoint Presentation</vt:lpstr>
      <vt:lpstr>RRT Meetings</vt:lpstr>
      <vt:lpstr>Other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RRT III – Coordinator’s Report</dc:title>
  <dc:creator>Cindy Santiago</dc:creator>
  <cp:lastModifiedBy>Cindy Santiago</cp:lastModifiedBy>
  <cp:revision>89</cp:revision>
  <dcterms:created xsi:type="dcterms:W3CDTF">2018-11-27T13:13:56Z</dcterms:created>
  <dcterms:modified xsi:type="dcterms:W3CDTF">2024-05-08T01:31:29Z</dcterms:modified>
</cp:coreProperties>
</file>